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2" r:id="rId5"/>
    <p:sldMasterId id="2147483664" r:id="rId6"/>
    <p:sldMasterId id="2147483677" r:id="rId7"/>
    <p:sldMasterId id="2147483689" r:id="rId8"/>
    <p:sldMasterId id="214748370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Lst>
  <p:sldSz cy="6858000" cx="12192000"/>
  <p:notesSz cx="6858000" cy="9144000"/>
  <p:embeddedFontLst>
    <p:embeddedFont>
      <p:font typeface="Fira Sans Extra Condensed Medium"/>
      <p:regular r:id="rId39"/>
      <p:bold r:id="rId40"/>
      <p:italic r:id="rId41"/>
      <p:boldItalic r:id="rId42"/>
    </p:embeddedFont>
    <p:embeddedFont>
      <p:font typeface="Fira Sans"/>
      <p:regular r:id="rId43"/>
      <p:bold r:id="rId44"/>
      <p:italic r:id="rId45"/>
      <p:boldItalic r:id="rId46"/>
    </p:embeddedFont>
    <p:embeddedFont>
      <p:font typeface="Lexend"/>
      <p:regular r:id="rId47"/>
      <p:bold r:id="rId48"/>
    </p:embeddedFont>
    <p:embeddedFont>
      <p:font typeface="Fira Sans Extra Condensed SemiBold"/>
      <p:regular r:id="rId49"/>
      <p:bold r:id="rId50"/>
      <p:italic r:id="rId51"/>
      <p:boldItalic r:id="rId52"/>
    </p:embeddedFont>
    <p:embeddedFont>
      <p:font typeface="Roboto"/>
      <p:regular r:id="rId53"/>
      <p:bold r:id="rId54"/>
      <p:italic r:id="rId55"/>
      <p:boldItalic r:id="rId56"/>
    </p:embeddedFont>
    <p:embeddedFont>
      <p:font typeface="Bebas Neue"/>
      <p:regular r:id="rId57"/>
    </p:embeddedFont>
    <p:embeddedFont>
      <p:font typeface="Open Sans SemiBold"/>
      <p:regular r:id="rId58"/>
      <p:bold r:id="rId59"/>
      <p:italic r:id="rId60"/>
      <p:boldItalic r:id="rId61"/>
    </p:embeddedFont>
    <p:embeddedFont>
      <p:font typeface="Open Sans Medium"/>
      <p:regular r:id="rId62"/>
      <p:bold r:id="rId63"/>
      <p:italic r:id="rId64"/>
      <p:boldItalic r:id="rId65"/>
    </p:embeddedFont>
    <p:embeddedFont>
      <p:font typeface="Fira Sans Extra Condensed"/>
      <p:regular r:id="rId66"/>
      <p:bold r:id="rId67"/>
      <p:italic r:id="rId68"/>
      <p:boldItalic r:id="rId69"/>
    </p:embeddedFont>
    <p:embeddedFont>
      <p:font typeface="Comfortaa"/>
      <p:regular r:id="rId70"/>
      <p:bold r:id="rId71"/>
    </p:embeddedFont>
    <p:embeddedFont>
      <p:font typeface="Open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6" roundtripDataSignature="AMtx7mgb+6k2DUfUfOe/mRILLCbo2Imx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738179-04DD-4E80-9D35-2D4BB619F827}">
  <a:tblStyle styleId="{1B738179-04DD-4E80-9D35-2D4BB619F8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fntdata"/><Relationship Id="rId42" Type="http://schemas.openxmlformats.org/officeDocument/2006/relationships/font" Target="fonts/FiraSansExtraCondensedMedium-boldItalic.fntdata"/><Relationship Id="rId41" Type="http://schemas.openxmlformats.org/officeDocument/2006/relationships/font" Target="fonts/FiraSansExtraCondensedMedium-italic.fntdata"/><Relationship Id="rId44" Type="http://schemas.openxmlformats.org/officeDocument/2006/relationships/font" Target="fonts/FiraSans-bold.fntdata"/><Relationship Id="rId43" Type="http://schemas.openxmlformats.org/officeDocument/2006/relationships/font" Target="fonts/FiraSans-regular.fntdata"/><Relationship Id="rId46" Type="http://schemas.openxmlformats.org/officeDocument/2006/relationships/font" Target="fonts/FiraSans-boldItalic.fntdata"/><Relationship Id="rId45" Type="http://schemas.openxmlformats.org/officeDocument/2006/relationships/font" Target="fonts/FiraSans-italic.fntdata"/><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Lexend-bold.fntdata"/><Relationship Id="rId47" Type="http://schemas.openxmlformats.org/officeDocument/2006/relationships/font" Target="fonts/Lexend-regular.fntdata"/><Relationship Id="rId49" Type="http://schemas.openxmlformats.org/officeDocument/2006/relationships/font" Target="fonts/FiraSansExtraCondensedSemiBold-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OpenSans-bold.fntdata"/><Relationship Id="rId72" Type="http://schemas.openxmlformats.org/officeDocument/2006/relationships/font" Target="fonts/OpenSans-regular.fntdata"/><Relationship Id="rId31" Type="http://schemas.openxmlformats.org/officeDocument/2006/relationships/slide" Target="slides/slide21.xml"/><Relationship Id="rId75" Type="http://schemas.openxmlformats.org/officeDocument/2006/relationships/font" Target="fonts/OpenSans-boldItalic.fntdata"/><Relationship Id="rId30" Type="http://schemas.openxmlformats.org/officeDocument/2006/relationships/slide" Target="slides/slide20.xml"/><Relationship Id="rId74" Type="http://schemas.openxmlformats.org/officeDocument/2006/relationships/font" Target="fonts/OpenSans-italic.fntdata"/><Relationship Id="rId33" Type="http://schemas.openxmlformats.org/officeDocument/2006/relationships/slide" Target="slides/slide23.xml"/><Relationship Id="rId32" Type="http://schemas.openxmlformats.org/officeDocument/2006/relationships/slide" Target="slides/slide22.xml"/><Relationship Id="rId76" Type="http://customschemas.google.com/relationships/presentationmetadata" Target="metadata"/><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Comfortaa-bold.fntdata"/><Relationship Id="rId70" Type="http://schemas.openxmlformats.org/officeDocument/2006/relationships/font" Target="fonts/Comfortaa-regular.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font" Target="fonts/FiraSansExtraCondensedMedium-regular.fntdata"/><Relationship Id="rId38" Type="http://schemas.openxmlformats.org/officeDocument/2006/relationships/slide" Target="slides/slide28.xml"/><Relationship Id="rId62" Type="http://schemas.openxmlformats.org/officeDocument/2006/relationships/font" Target="fonts/OpenSansMedium-regular.fntdata"/><Relationship Id="rId61" Type="http://schemas.openxmlformats.org/officeDocument/2006/relationships/font" Target="fonts/OpenSansSemiBold-boldItalic.fntdata"/><Relationship Id="rId20" Type="http://schemas.openxmlformats.org/officeDocument/2006/relationships/slide" Target="slides/slide10.xml"/><Relationship Id="rId64" Type="http://schemas.openxmlformats.org/officeDocument/2006/relationships/font" Target="fonts/OpenSansMedium-italic.fntdata"/><Relationship Id="rId63" Type="http://schemas.openxmlformats.org/officeDocument/2006/relationships/font" Target="fonts/OpenSansMedium-bold.fntdata"/><Relationship Id="rId22" Type="http://schemas.openxmlformats.org/officeDocument/2006/relationships/slide" Target="slides/slide12.xml"/><Relationship Id="rId66" Type="http://schemas.openxmlformats.org/officeDocument/2006/relationships/font" Target="fonts/FiraSansExtraCondensed-regular.fntdata"/><Relationship Id="rId21" Type="http://schemas.openxmlformats.org/officeDocument/2006/relationships/slide" Target="slides/slide11.xml"/><Relationship Id="rId65" Type="http://schemas.openxmlformats.org/officeDocument/2006/relationships/font" Target="fonts/OpenSansMedium-boldItalic.fntdata"/><Relationship Id="rId24" Type="http://schemas.openxmlformats.org/officeDocument/2006/relationships/slide" Target="slides/slide14.xml"/><Relationship Id="rId68" Type="http://schemas.openxmlformats.org/officeDocument/2006/relationships/font" Target="fonts/FiraSansExtraCondensed-italic.fntdata"/><Relationship Id="rId23" Type="http://schemas.openxmlformats.org/officeDocument/2006/relationships/slide" Target="slides/slide13.xml"/><Relationship Id="rId67" Type="http://schemas.openxmlformats.org/officeDocument/2006/relationships/font" Target="fonts/FiraSansExtraCondensed-bold.fntdata"/><Relationship Id="rId60" Type="http://schemas.openxmlformats.org/officeDocument/2006/relationships/font" Target="fonts/OpenSansSemiBold-italic.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FiraSansExtraCondensed-bold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FiraSansExtraCondensedSemiBold-italic.fntdata"/><Relationship Id="rId50" Type="http://schemas.openxmlformats.org/officeDocument/2006/relationships/font" Target="fonts/FiraSansExtraCondensedSemiBold-bold.fntdata"/><Relationship Id="rId53" Type="http://schemas.openxmlformats.org/officeDocument/2006/relationships/font" Target="fonts/Roboto-regular.fntdata"/><Relationship Id="rId52" Type="http://schemas.openxmlformats.org/officeDocument/2006/relationships/font" Target="fonts/FiraSansExtraCondensedSemiBold-boldItalic.fntdata"/><Relationship Id="rId11" Type="http://schemas.openxmlformats.org/officeDocument/2006/relationships/slide" Target="slides/slide1.xml"/><Relationship Id="rId55" Type="http://schemas.openxmlformats.org/officeDocument/2006/relationships/font" Target="fonts/Roboto-italic.fntdata"/><Relationship Id="rId10" Type="http://schemas.openxmlformats.org/officeDocument/2006/relationships/notesMaster" Target="notesMasters/notesMaster1.xml"/><Relationship Id="rId54" Type="http://schemas.openxmlformats.org/officeDocument/2006/relationships/font" Target="fonts/Roboto-bold.fntdata"/><Relationship Id="rId13" Type="http://schemas.openxmlformats.org/officeDocument/2006/relationships/slide" Target="slides/slide3.xml"/><Relationship Id="rId57" Type="http://schemas.openxmlformats.org/officeDocument/2006/relationships/font" Target="fonts/BebasNeue-regular.fntdata"/><Relationship Id="rId12" Type="http://schemas.openxmlformats.org/officeDocument/2006/relationships/slide" Target="slides/slide2.xml"/><Relationship Id="rId56" Type="http://schemas.openxmlformats.org/officeDocument/2006/relationships/font" Target="fonts/Roboto-boldItalic.fntdata"/><Relationship Id="rId15" Type="http://schemas.openxmlformats.org/officeDocument/2006/relationships/slide" Target="slides/slide5.xml"/><Relationship Id="rId59" Type="http://schemas.openxmlformats.org/officeDocument/2006/relationships/font" Target="fonts/OpenSansSemiBold-bold.fntdata"/><Relationship Id="rId14" Type="http://schemas.openxmlformats.org/officeDocument/2006/relationships/slide" Target="slides/slide4.xml"/><Relationship Id="rId58" Type="http://schemas.openxmlformats.org/officeDocument/2006/relationships/font" Target="fonts/OpenSansSemiBold-regular.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299ef9d14f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2299ef9d14f_1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436bda762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436bda762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436bda7628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436bda762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299ef9d14f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g2299ef9d14f_1_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299ef9d14f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g2299ef9d14f_2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436bda7628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2436bda762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299ef9d14f_1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299ef9d14f_1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436bda7628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436bda762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4391bc08a0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4391bc08a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4391bc08a0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4391bc08a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4391bc08a0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24391bc08a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24391bc08a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24391bc08a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24391bc08a0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24391bc08a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24391bc08a0_1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24391bc08a0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2436bda7628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2436bda762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2299ef9d14f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g2299ef9d14f_1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4391bc08a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4391bc08a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299ef9d14f_1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299ef9d14f_1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436bda7628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2436bda762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299ef9d14f_7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2299ef9d14f_7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299ef9d14f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g2299ef9d14f_1_4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391bc08a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g24391bc08a0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grpSp>
        <p:nvGrpSpPr>
          <p:cNvPr id="12" name="Google Shape;12;p22"/>
          <p:cNvGrpSpPr/>
          <p:nvPr/>
        </p:nvGrpSpPr>
        <p:grpSpPr>
          <a:xfrm>
            <a:off x="-329674" y="-59376"/>
            <a:ext cx="12515851" cy="6923798"/>
            <a:chOff x="-329674" y="-51881"/>
            <a:chExt cx="12515851" cy="6923798"/>
          </a:xfrm>
        </p:grpSpPr>
        <p:sp>
          <p:nvSpPr>
            <p:cNvPr id="13" name="Google Shape;13;p22"/>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2"/>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2"/>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2"/>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2"/>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2"/>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2"/>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2"/>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2"/>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2"/>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2"/>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lt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2"/>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lt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2"/>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2"/>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2"/>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2"/>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2"/>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2"/>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2"/>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 name="Google Shape;32;p22"/>
          <p:cNvGrpSpPr/>
          <p:nvPr/>
        </p:nvGrpSpPr>
        <p:grpSpPr>
          <a:xfrm>
            <a:off x="1669293" y="1186483"/>
            <a:ext cx="8848345" cy="4477933"/>
            <a:chOff x="1669293" y="1186483"/>
            <a:chExt cx="8848345" cy="4477933"/>
          </a:xfrm>
        </p:grpSpPr>
        <p:sp>
          <p:nvSpPr>
            <p:cNvPr id="33" name="Google Shape;33;p22"/>
            <p:cNvSpPr/>
            <p:nvPr/>
          </p:nvSpPr>
          <p:spPr>
            <a:xfrm>
              <a:off x="1674042" y="1186483"/>
              <a:ext cx="8843596"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2"/>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2"/>
            <p:cNvSpPr/>
            <p:nvPr/>
          </p:nvSpPr>
          <p:spPr>
            <a:xfrm>
              <a:off x="1669293" y="1991156"/>
              <a:ext cx="8845667"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2"/>
          <p:cNvSpPr txBox="1"/>
          <p:nvPr>
            <p:ph type="ctrTitle"/>
          </p:nvPr>
        </p:nvSpPr>
        <p:spPr>
          <a:xfrm>
            <a:off x="1759236" y="2075504"/>
            <a:ext cx="8679915" cy="1748729"/>
          </a:xfrm>
          <a:prstGeom prst="rect">
            <a:avLst/>
          </a:prstGeom>
          <a:noFill/>
          <a:ln>
            <a:noFill/>
          </a:ln>
        </p:spPr>
        <p:txBody>
          <a:bodyPr anchorCtr="0" anchor="b" bIns="0" lIns="228600" spcFirstLastPara="1" rIns="228600" wrap="square" tIns="228600">
            <a:normAutofit/>
          </a:bodyPr>
          <a:lstStyle>
            <a:lvl1pPr lvl="0" algn="ctr">
              <a:lnSpc>
                <a:spcPct val="80000"/>
              </a:lnSpc>
              <a:spcBef>
                <a:spcPts val="0"/>
              </a:spcBef>
              <a:spcAft>
                <a:spcPts val="0"/>
              </a:spcAft>
              <a:buClr>
                <a:srgbClr val="FFFEFF"/>
              </a:buClr>
              <a:buSzPts val="5400"/>
              <a:buFont typeface="Calibri"/>
              <a:buNone/>
              <a:defRPr sz="54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2"/>
          <p:cNvSpPr txBox="1"/>
          <p:nvPr>
            <p:ph idx="1" type="subTitle"/>
          </p:nvPr>
        </p:nvSpPr>
        <p:spPr>
          <a:xfrm>
            <a:off x="1759237" y="3906266"/>
            <a:ext cx="8673427" cy="1322587"/>
          </a:xfrm>
          <a:prstGeom prst="rect">
            <a:avLst/>
          </a:prstGeom>
          <a:noFill/>
          <a:ln>
            <a:noFill/>
          </a:ln>
        </p:spPr>
        <p:txBody>
          <a:bodyPr anchorCtr="0" anchor="t" bIns="45700" lIns="91425" spcFirstLastPara="1" rIns="91425" wrap="square" tIns="0">
            <a:normAutofit/>
          </a:bodyPr>
          <a:lstStyle>
            <a:lvl1pPr lvl="0" algn="ctr">
              <a:lnSpc>
                <a:spcPct val="100000"/>
              </a:lnSpc>
              <a:spcBef>
                <a:spcPts val="1000"/>
              </a:spcBef>
              <a:spcAft>
                <a:spcPts val="0"/>
              </a:spcAft>
              <a:buSzPts val="1980"/>
              <a:buNone/>
              <a:defRPr b="0" sz="1800">
                <a:solidFill>
                  <a:srgbClr val="FFFEFF"/>
                </a:solidFill>
              </a:defRPr>
            </a:lvl1pPr>
            <a:lvl2pPr lvl="1" algn="ctr">
              <a:lnSpc>
                <a:spcPct val="120000"/>
              </a:lnSpc>
              <a:spcBef>
                <a:spcPts val="500"/>
              </a:spcBef>
              <a:spcAft>
                <a:spcPts val="0"/>
              </a:spcAft>
              <a:buSzPts val="1980"/>
              <a:buNone/>
              <a:defRPr sz="1800"/>
            </a:lvl2pPr>
            <a:lvl3pPr lvl="2" algn="ctr">
              <a:lnSpc>
                <a:spcPct val="120000"/>
              </a:lnSpc>
              <a:spcBef>
                <a:spcPts val="500"/>
              </a:spcBef>
              <a:spcAft>
                <a:spcPts val="0"/>
              </a:spcAft>
              <a:buSzPts val="1980"/>
              <a:buNone/>
              <a:defRPr sz="1800"/>
            </a:lvl3pPr>
            <a:lvl4pPr lvl="3" algn="ctr">
              <a:lnSpc>
                <a:spcPct val="120000"/>
              </a:lnSpc>
              <a:spcBef>
                <a:spcPts val="500"/>
              </a:spcBef>
              <a:spcAft>
                <a:spcPts val="0"/>
              </a:spcAft>
              <a:buSzPts val="1760"/>
              <a:buNone/>
              <a:defRPr sz="1600"/>
            </a:lvl4pPr>
            <a:lvl5pPr lvl="4" algn="ctr">
              <a:lnSpc>
                <a:spcPct val="120000"/>
              </a:lnSpc>
              <a:spcBef>
                <a:spcPts val="500"/>
              </a:spcBef>
              <a:spcAft>
                <a:spcPts val="0"/>
              </a:spcAft>
              <a:buSzPts val="1760"/>
              <a:buNone/>
              <a:defRPr sz="1600"/>
            </a:lvl5pPr>
            <a:lvl6pPr lvl="5" algn="ctr">
              <a:lnSpc>
                <a:spcPct val="120000"/>
              </a:lnSpc>
              <a:spcBef>
                <a:spcPts val="500"/>
              </a:spcBef>
              <a:spcAft>
                <a:spcPts val="0"/>
              </a:spcAft>
              <a:buSzPts val="1760"/>
              <a:buNone/>
              <a:defRPr sz="1600"/>
            </a:lvl6pPr>
            <a:lvl7pPr lvl="6" algn="ctr">
              <a:lnSpc>
                <a:spcPct val="120000"/>
              </a:lnSpc>
              <a:spcBef>
                <a:spcPts val="500"/>
              </a:spcBef>
              <a:spcAft>
                <a:spcPts val="0"/>
              </a:spcAft>
              <a:buSzPts val="1760"/>
              <a:buNone/>
              <a:defRPr sz="1600"/>
            </a:lvl7pPr>
            <a:lvl8pPr lvl="7" algn="ctr">
              <a:lnSpc>
                <a:spcPct val="120000"/>
              </a:lnSpc>
              <a:spcBef>
                <a:spcPts val="500"/>
              </a:spcBef>
              <a:spcAft>
                <a:spcPts val="0"/>
              </a:spcAft>
              <a:buSzPts val="1760"/>
              <a:buNone/>
              <a:defRPr sz="1600"/>
            </a:lvl8pPr>
            <a:lvl9pPr lvl="8" algn="ctr">
              <a:lnSpc>
                <a:spcPct val="120000"/>
              </a:lnSpc>
              <a:spcBef>
                <a:spcPts val="500"/>
              </a:spcBef>
              <a:spcAft>
                <a:spcPts val="0"/>
              </a:spcAft>
              <a:buSzPts val="1760"/>
              <a:buNone/>
              <a:defRPr sz="1600"/>
            </a:lvl9pPr>
          </a:lstStyle>
          <a:p/>
        </p:txBody>
      </p:sp>
      <p:sp>
        <p:nvSpPr>
          <p:cNvPr id="38" name="Google Shape;38;p22"/>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2"/>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2"/>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5" name="Shape 275"/>
        <p:cNvGrpSpPr/>
        <p:nvPr/>
      </p:nvGrpSpPr>
      <p:grpSpPr>
        <a:xfrm>
          <a:off x="0" y="0"/>
          <a:ext cx="0" cy="0"/>
          <a:chOff x="0" y="0"/>
          <a:chExt cx="0" cy="0"/>
        </a:xfrm>
      </p:grpSpPr>
      <p:sp>
        <p:nvSpPr>
          <p:cNvPr id="276" name="Google Shape;276;p29"/>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 name="Google Shape;277;p29"/>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8" name="Google Shape;278;p29"/>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9" name="Shape 279"/>
        <p:cNvGrpSpPr/>
        <p:nvPr/>
      </p:nvGrpSpPr>
      <p:grpSpPr>
        <a:xfrm>
          <a:off x="0" y="0"/>
          <a:ext cx="0" cy="0"/>
          <a:chOff x="0" y="0"/>
          <a:chExt cx="0" cy="0"/>
        </a:xfrm>
      </p:grpSpPr>
      <p:grpSp>
        <p:nvGrpSpPr>
          <p:cNvPr id="280" name="Google Shape;280;p30"/>
          <p:cNvGrpSpPr/>
          <p:nvPr/>
        </p:nvGrpSpPr>
        <p:grpSpPr>
          <a:xfrm>
            <a:off x="-417513" y="0"/>
            <a:ext cx="12584114" cy="6853238"/>
            <a:chOff x="-417513" y="0"/>
            <a:chExt cx="12584114" cy="6853238"/>
          </a:xfrm>
        </p:grpSpPr>
        <p:sp>
          <p:nvSpPr>
            <p:cNvPr id="281" name="Google Shape;281;p30"/>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0"/>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0"/>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0"/>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0"/>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0"/>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0"/>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0"/>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0"/>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0"/>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30"/>
          <p:cNvGrpSpPr/>
          <p:nvPr/>
        </p:nvGrpSpPr>
        <p:grpSpPr>
          <a:xfrm>
            <a:off x="800144" y="1699589"/>
            <a:ext cx="3674476" cy="3470421"/>
            <a:chOff x="697883" y="1816768"/>
            <a:chExt cx="3674476" cy="3470421"/>
          </a:xfrm>
        </p:grpSpPr>
        <p:sp>
          <p:nvSpPr>
            <p:cNvPr id="303" name="Google Shape;303;p30"/>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0"/>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30"/>
          <p:cNvSpPr txBox="1"/>
          <p:nvPr>
            <p:ph type="title"/>
          </p:nvPr>
        </p:nvSpPr>
        <p:spPr>
          <a:xfrm>
            <a:off x="888631" y="2352026"/>
            <a:ext cx="3501197" cy="1223298"/>
          </a:xfrm>
          <a:prstGeom prst="rect">
            <a:avLst/>
          </a:prstGeom>
          <a:noFill/>
          <a:ln>
            <a:noFill/>
          </a:ln>
        </p:spPr>
        <p:txBody>
          <a:bodyPr anchorCtr="0" anchor="b" bIns="0" lIns="228600" spcFirstLastPara="1" rIns="228600" wrap="square" tIns="228600">
            <a:noAutofit/>
          </a:bodyPr>
          <a:lstStyle>
            <a:lvl1pPr lvl="0" algn="ctr">
              <a:lnSpc>
                <a:spcPct val="85000"/>
              </a:lnSpc>
              <a:spcBef>
                <a:spcPts val="0"/>
              </a:spcBef>
              <a:spcAft>
                <a:spcPts val="0"/>
              </a:spcAft>
              <a:buClr>
                <a:srgbClr val="FFFEFF"/>
              </a:buClr>
              <a:buSzPts val="3200"/>
              <a:buFont typeface="Calibri"/>
              <a:buNone/>
              <a:defRPr sz="32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7" name="Google Shape;307;p30"/>
          <p:cNvSpPr txBox="1"/>
          <p:nvPr>
            <p:ph idx="1" type="body"/>
          </p:nvPr>
        </p:nvSpPr>
        <p:spPr>
          <a:xfrm>
            <a:off x="5109983" y="802809"/>
            <a:ext cx="6275035" cy="5249940"/>
          </a:xfrm>
          <a:prstGeom prst="rect">
            <a:avLst/>
          </a:prstGeom>
          <a:noFill/>
          <a:ln>
            <a:noFill/>
          </a:ln>
        </p:spPr>
        <p:txBody>
          <a:bodyPr anchorCtr="0" anchor="ctr"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308" name="Google Shape;308;p30"/>
          <p:cNvSpPr txBox="1"/>
          <p:nvPr>
            <p:ph idx="2" type="body"/>
          </p:nvPr>
        </p:nvSpPr>
        <p:spPr>
          <a:xfrm>
            <a:off x="888631" y="3580186"/>
            <a:ext cx="3501197" cy="122116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760"/>
              <a:buNone/>
              <a:defRPr sz="1600">
                <a:solidFill>
                  <a:srgbClr val="FFFEFF"/>
                </a:solidFill>
              </a:defRPr>
            </a:lvl1pPr>
            <a:lvl2pPr indent="-228600" lvl="1" marL="914400" algn="l">
              <a:lnSpc>
                <a:spcPct val="120000"/>
              </a:lnSpc>
              <a:spcBef>
                <a:spcPts val="500"/>
              </a:spcBef>
              <a:spcAft>
                <a:spcPts val="0"/>
              </a:spcAft>
              <a:buSzPts val="1540"/>
              <a:buNone/>
              <a:defRPr sz="1400"/>
            </a:lvl2pPr>
            <a:lvl3pPr indent="-228600" lvl="2" marL="1371600" algn="l">
              <a:lnSpc>
                <a:spcPct val="120000"/>
              </a:lnSpc>
              <a:spcBef>
                <a:spcPts val="500"/>
              </a:spcBef>
              <a:spcAft>
                <a:spcPts val="0"/>
              </a:spcAft>
              <a:buSzPts val="1320"/>
              <a:buNone/>
              <a:defRPr sz="1200"/>
            </a:lvl3pPr>
            <a:lvl4pPr indent="-228600" lvl="3" marL="1828800" algn="l">
              <a:lnSpc>
                <a:spcPct val="120000"/>
              </a:lnSpc>
              <a:spcBef>
                <a:spcPts val="500"/>
              </a:spcBef>
              <a:spcAft>
                <a:spcPts val="0"/>
              </a:spcAft>
              <a:buSzPts val="1100"/>
              <a:buNone/>
              <a:defRPr sz="1000"/>
            </a:lvl4pPr>
            <a:lvl5pPr indent="-228600" lvl="4" marL="2286000" algn="l">
              <a:lnSpc>
                <a:spcPct val="120000"/>
              </a:lnSpc>
              <a:spcBef>
                <a:spcPts val="500"/>
              </a:spcBef>
              <a:spcAft>
                <a:spcPts val="0"/>
              </a:spcAft>
              <a:buSzPts val="1100"/>
              <a:buNone/>
              <a:defRPr sz="1000"/>
            </a:lvl5pPr>
            <a:lvl6pPr indent="-228600" lvl="5" marL="2743200" algn="l">
              <a:lnSpc>
                <a:spcPct val="120000"/>
              </a:lnSpc>
              <a:spcBef>
                <a:spcPts val="500"/>
              </a:spcBef>
              <a:spcAft>
                <a:spcPts val="0"/>
              </a:spcAft>
              <a:buSzPts val="1100"/>
              <a:buNone/>
              <a:defRPr sz="1000"/>
            </a:lvl6pPr>
            <a:lvl7pPr indent="-228600" lvl="6" marL="3200400" algn="l">
              <a:lnSpc>
                <a:spcPct val="120000"/>
              </a:lnSpc>
              <a:spcBef>
                <a:spcPts val="500"/>
              </a:spcBef>
              <a:spcAft>
                <a:spcPts val="0"/>
              </a:spcAft>
              <a:buSzPts val="1100"/>
              <a:buNone/>
              <a:defRPr sz="1000"/>
            </a:lvl7pPr>
            <a:lvl8pPr indent="-228600" lvl="7" marL="3657600" algn="l">
              <a:lnSpc>
                <a:spcPct val="120000"/>
              </a:lnSpc>
              <a:spcBef>
                <a:spcPts val="500"/>
              </a:spcBef>
              <a:spcAft>
                <a:spcPts val="0"/>
              </a:spcAft>
              <a:buSzPts val="1100"/>
              <a:buNone/>
              <a:defRPr sz="1000"/>
            </a:lvl8pPr>
            <a:lvl9pPr indent="-228600" lvl="8" marL="4114800" algn="l">
              <a:lnSpc>
                <a:spcPct val="120000"/>
              </a:lnSpc>
              <a:spcBef>
                <a:spcPts val="500"/>
              </a:spcBef>
              <a:spcAft>
                <a:spcPts val="0"/>
              </a:spcAft>
              <a:buSzPts val="1100"/>
              <a:buNone/>
              <a:defRPr sz="1000"/>
            </a:lvl9pPr>
          </a:lstStyle>
          <a:p/>
        </p:txBody>
      </p:sp>
      <p:sp>
        <p:nvSpPr>
          <p:cNvPr id="309" name="Google Shape;309;p30"/>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 name="Google Shape;310;p30"/>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 name="Google Shape;311;p30"/>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2" name="Shape 312"/>
        <p:cNvGrpSpPr/>
        <p:nvPr/>
      </p:nvGrpSpPr>
      <p:grpSpPr>
        <a:xfrm>
          <a:off x="0" y="0"/>
          <a:ext cx="0" cy="0"/>
          <a:chOff x="0" y="0"/>
          <a:chExt cx="0" cy="0"/>
        </a:xfrm>
      </p:grpSpPr>
      <p:grpSp>
        <p:nvGrpSpPr>
          <p:cNvPr id="313" name="Google Shape;313;p31"/>
          <p:cNvGrpSpPr/>
          <p:nvPr/>
        </p:nvGrpSpPr>
        <p:grpSpPr>
          <a:xfrm>
            <a:off x="-329674" y="-59376"/>
            <a:ext cx="12515851" cy="6923798"/>
            <a:chOff x="-329674" y="-51881"/>
            <a:chExt cx="12515851" cy="6923798"/>
          </a:xfrm>
        </p:grpSpPr>
        <p:sp>
          <p:nvSpPr>
            <p:cNvPr id="314" name="Google Shape;314;p31"/>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31"/>
          <p:cNvGrpSpPr/>
          <p:nvPr/>
        </p:nvGrpSpPr>
        <p:grpSpPr>
          <a:xfrm>
            <a:off x="805336" y="1698331"/>
            <a:ext cx="5941540" cy="3470421"/>
            <a:chOff x="805336" y="1698331"/>
            <a:chExt cx="5941540" cy="3470421"/>
          </a:xfrm>
        </p:grpSpPr>
        <p:sp>
          <p:nvSpPr>
            <p:cNvPr id="334" name="Google Shape;334;p31"/>
            <p:cNvSpPr/>
            <p:nvPr/>
          </p:nvSpPr>
          <p:spPr>
            <a:xfrm>
              <a:off x="805336" y="1698331"/>
              <a:ext cx="5941540"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rot="10800000">
              <a:off x="3618113" y="4896349"/>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805336" y="2274403"/>
              <a:ext cx="5941540"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31"/>
          <p:cNvSpPr/>
          <p:nvPr>
            <p:ph idx="2" type="pic"/>
          </p:nvPr>
        </p:nvSpPr>
        <p:spPr>
          <a:xfrm>
            <a:off x="7543510" y="0"/>
            <a:ext cx="4648490" cy="6858000"/>
          </a:xfrm>
          <a:prstGeom prst="rect">
            <a:avLst/>
          </a:prstGeom>
          <a:solidFill>
            <a:srgbClr val="FEFEFE"/>
          </a:solidFill>
          <a:ln>
            <a:noFill/>
          </a:ln>
        </p:spPr>
      </p:sp>
      <p:sp>
        <p:nvSpPr>
          <p:cNvPr id="338" name="Google Shape;338;p31"/>
          <p:cNvSpPr txBox="1"/>
          <p:nvPr>
            <p:ph type="title"/>
          </p:nvPr>
        </p:nvSpPr>
        <p:spPr>
          <a:xfrm>
            <a:off x="885443" y="2360255"/>
            <a:ext cx="5776646" cy="1178032"/>
          </a:xfrm>
          <a:prstGeom prst="rect">
            <a:avLst/>
          </a:prstGeom>
          <a:noFill/>
          <a:ln>
            <a:noFill/>
          </a:ln>
        </p:spPr>
        <p:txBody>
          <a:bodyPr anchorCtr="0" anchor="b" bIns="0" lIns="228600" spcFirstLastPara="1" rIns="228600" wrap="square" tIns="228600">
            <a:normAutofit/>
          </a:bodyPr>
          <a:lstStyle>
            <a:lvl1pPr lvl="0" algn="ctr">
              <a:lnSpc>
                <a:spcPct val="85000"/>
              </a:lnSpc>
              <a:spcBef>
                <a:spcPts val="0"/>
              </a:spcBef>
              <a:spcAft>
                <a:spcPts val="0"/>
              </a:spcAft>
              <a:buClr>
                <a:srgbClr val="FFFEFF"/>
              </a:buClr>
              <a:buSzPts val="3600"/>
              <a:buFont typeface="Calibri"/>
              <a:buNone/>
              <a:defRPr sz="36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9" name="Google Shape;339;p31"/>
          <p:cNvSpPr txBox="1"/>
          <p:nvPr>
            <p:ph idx="1" type="body"/>
          </p:nvPr>
        </p:nvSpPr>
        <p:spPr>
          <a:xfrm>
            <a:off x="885443" y="3545012"/>
            <a:ext cx="5776646" cy="127419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980"/>
              <a:buNone/>
              <a:defRPr sz="1800">
                <a:solidFill>
                  <a:srgbClr val="FFFEFF"/>
                </a:solidFill>
              </a:defRPr>
            </a:lvl1pPr>
            <a:lvl2pPr indent="-228600" lvl="1" marL="914400" algn="l">
              <a:lnSpc>
                <a:spcPct val="120000"/>
              </a:lnSpc>
              <a:spcBef>
                <a:spcPts val="500"/>
              </a:spcBef>
              <a:spcAft>
                <a:spcPts val="0"/>
              </a:spcAft>
              <a:buSzPts val="1540"/>
              <a:buNone/>
              <a:defRPr sz="1400"/>
            </a:lvl2pPr>
            <a:lvl3pPr indent="-228600" lvl="2" marL="1371600" algn="l">
              <a:lnSpc>
                <a:spcPct val="120000"/>
              </a:lnSpc>
              <a:spcBef>
                <a:spcPts val="500"/>
              </a:spcBef>
              <a:spcAft>
                <a:spcPts val="0"/>
              </a:spcAft>
              <a:buSzPts val="1320"/>
              <a:buNone/>
              <a:defRPr sz="1200"/>
            </a:lvl3pPr>
            <a:lvl4pPr indent="-228600" lvl="3" marL="1828800" algn="l">
              <a:lnSpc>
                <a:spcPct val="120000"/>
              </a:lnSpc>
              <a:spcBef>
                <a:spcPts val="500"/>
              </a:spcBef>
              <a:spcAft>
                <a:spcPts val="0"/>
              </a:spcAft>
              <a:buSzPts val="1100"/>
              <a:buNone/>
              <a:defRPr sz="1000"/>
            </a:lvl4pPr>
            <a:lvl5pPr indent="-228600" lvl="4" marL="2286000" algn="l">
              <a:lnSpc>
                <a:spcPct val="120000"/>
              </a:lnSpc>
              <a:spcBef>
                <a:spcPts val="500"/>
              </a:spcBef>
              <a:spcAft>
                <a:spcPts val="0"/>
              </a:spcAft>
              <a:buSzPts val="1100"/>
              <a:buNone/>
              <a:defRPr sz="1000"/>
            </a:lvl5pPr>
            <a:lvl6pPr indent="-228600" lvl="5" marL="2743200" algn="l">
              <a:lnSpc>
                <a:spcPct val="120000"/>
              </a:lnSpc>
              <a:spcBef>
                <a:spcPts val="500"/>
              </a:spcBef>
              <a:spcAft>
                <a:spcPts val="0"/>
              </a:spcAft>
              <a:buSzPts val="1100"/>
              <a:buNone/>
              <a:defRPr sz="1000"/>
            </a:lvl6pPr>
            <a:lvl7pPr indent="-228600" lvl="6" marL="3200400" algn="l">
              <a:lnSpc>
                <a:spcPct val="120000"/>
              </a:lnSpc>
              <a:spcBef>
                <a:spcPts val="500"/>
              </a:spcBef>
              <a:spcAft>
                <a:spcPts val="0"/>
              </a:spcAft>
              <a:buSzPts val="1100"/>
              <a:buNone/>
              <a:defRPr sz="1000"/>
            </a:lvl7pPr>
            <a:lvl8pPr indent="-228600" lvl="7" marL="3657600" algn="l">
              <a:lnSpc>
                <a:spcPct val="120000"/>
              </a:lnSpc>
              <a:spcBef>
                <a:spcPts val="500"/>
              </a:spcBef>
              <a:spcAft>
                <a:spcPts val="0"/>
              </a:spcAft>
              <a:buSzPts val="1100"/>
              <a:buNone/>
              <a:defRPr sz="1000"/>
            </a:lvl8pPr>
            <a:lvl9pPr indent="-228600" lvl="8" marL="4114800" algn="l">
              <a:lnSpc>
                <a:spcPct val="120000"/>
              </a:lnSpc>
              <a:spcBef>
                <a:spcPts val="500"/>
              </a:spcBef>
              <a:spcAft>
                <a:spcPts val="0"/>
              </a:spcAft>
              <a:buSzPts val="1100"/>
              <a:buNone/>
              <a:defRPr sz="1000"/>
            </a:lvl9pPr>
          </a:lstStyle>
          <a:p/>
        </p:txBody>
      </p:sp>
      <p:sp>
        <p:nvSpPr>
          <p:cNvPr id="340" name="Google Shape;340;p31"/>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1" name="Google Shape;341;p31"/>
          <p:cNvSpPr txBox="1"/>
          <p:nvPr>
            <p:ph idx="11" type="ftr"/>
          </p:nvPr>
        </p:nvSpPr>
        <p:spPr>
          <a:xfrm>
            <a:off x="804672" y="6227064"/>
            <a:ext cx="5942203"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1"/>
          <p:cNvSpPr txBox="1"/>
          <p:nvPr>
            <p:ph idx="12" type="sldNum"/>
          </p:nvPr>
        </p:nvSpPr>
        <p:spPr>
          <a:xfrm>
            <a:off x="5828377"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3" name="Shape 343"/>
        <p:cNvGrpSpPr/>
        <p:nvPr/>
      </p:nvGrpSpPr>
      <p:grpSpPr>
        <a:xfrm>
          <a:off x="0" y="0"/>
          <a:ext cx="0" cy="0"/>
          <a:chOff x="0" y="0"/>
          <a:chExt cx="0" cy="0"/>
        </a:xfrm>
      </p:grpSpPr>
      <p:grpSp>
        <p:nvGrpSpPr>
          <p:cNvPr id="344" name="Google Shape;344;p32"/>
          <p:cNvGrpSpPr/>
          <p:nvPr/>
        </p:nvGrpSpPr>
        <p:grpSpPr>
          <a:xfrm>
            <a:off x="-417513" y="0"/>
            <a:ext cx="12584114" cy="6853238"/>
            <a:chOff x="-417513" y="0"/>
            <a:chExt cx="12584114" cy="6853238"/>
          </a:xfrm>
        </p:grpSpPr>
        <p:sp>
          <p:nvSpPr>
            <p:cNvPr id="345" name="Google Shape;345;p32"/>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2"/>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2"/>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2"/>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2"/>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2"/>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2"/>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2"/>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2"/>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2"/>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2"/>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2"/>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2"/>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32"/>
          <p:cNvGrpSpPr/>
          <p:nvPr/>
        </p:nvGrpSpPr>
        <p:grpSpPr>
          <a:xfrm>
            <a:off x="800144" y="1699589"/>
            <a:ext cx="3674476" cy="3470421"/>
            <a:chOff x="697883" y="1816768"/>
            <a:chExt cx="3674476" cy="3470421"/>
          </a:xfrm>
        </p:grpSpPr>
        <p:sp>
          <p:nvSpPr>
            <p:cNvPr id="367" name="Google Shape;367;p32"/>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2"/>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2"/>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32"/>
          <p:cNvSpPr txBox="1"/>
          <p:nvPr>
            <p:ph type="title"/>
          </p:nvPr>
        </p:nvSpPr>
        <p:spPr>
          <a:xfrm>
            <a:off x="888632" y="2349925"/>
            <a:ext cx="3501196" cy="2456441"/>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1" name="Google Shape;371;p32"/>
          <p:cNvSpPr txBox="1"/>
          <p:nvPr>
            <p:ph idx="1" type="body"/>
          </p:nvPr>
        </p:nvSpPr>
        <p:spPr>
          <a:xfrm rot="5400000">
            <a:off x="5618955" y="285747"/>
            <a:ext cx="5257090" cy="6275035"/>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372" name="Google Shape;372;p32"/>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 name="Google Shape;373;p32"/>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 name="Google Shape;374;p32"/>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5" name="Shape 375"/>
        <p:cNvGrpSpPr/>
        <p:nvPr/>
      </p:nvGrpSpPr>
      <p:grpSpPr>
        <a:xfrm>
          <a:off x="0" y="0"/>
          <a:ext cx="0" cy="0"/>
          <a:chOff x="0" y="0"/>
          <a:chExt cx="0" cy="0"/>
        </a:xfrm>
      </p:grpSpPr>
      <p:grpSp>
        <p:nvGrpSpPr>
          <p:cNvPr id="376" name="Google Shape;376;p33"/>
          <p:cNvGrpSpPr/>
          <p:nvPr/>
        </p:nvGrpSpPr>
        <p:grpSpPr>
          <a:xfrm flipH="1">
            <a:off x="0" y="0"/>
            <a:ext cx="12584114" cy="6853238"/>
            <a:chOff x="-417513" y="0"/>
            <a:chExt cx="12584114" cy="6853238"/>
          </a:xfrm>
        </p:grpSpPr>
        <p:sp>
          <p:nvSpPr>
            <p:cNvPr id="377" name="Google Shape;377;p33"/>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3"/>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33"/>
          <p:cNvGrpSpPr/>
          <p:nvPr/>
        </p:nvGrpSpPr>
        <p:grpSpPr>
          <a:xfrm>
            <a:off x="7718948" y="1699589"/>
            <a:ext cx="3674476" cy="3470421"/>
            <a:chOff x="697883" y="1816768"/>
            <a:chExt cx="3674476" cy="3470421"/>
          </a:xfrm>
        </p:grpSpPr>
        <p:sp>
          <p:nvSpPr>
            <p:cNvPr id="399" name="Google Shape;399;p33"/>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3"/>
          <p:cNvSpPr txBox="1"/>
          <p:nvPr>
            <p:ph type="title"/>
          </p:nvPr>
        </p:nvSpPr>
        <p:spPr>
          <a:xfrm rot="5400000">
            <a:off x="8329814" y="1827549"/>
            <a:ext cx="2456442" cy="3501195"/>
          </a:xfrm>
          <a:prstGeom prst="rect">
            <a:avLst/>
          </a:prstGeom>
          <a:noFill/>
          <a:ln>
            <a:noFill/>
          </a:ln>
        </p:spPr>
        <p:txBody>
          <a:bodyPr anchorCtr="0" anchor="ctr" bIns="228600" lIns="228600" spcFirstLastPara="1" rIns="228600" wrap="square" tIns="228600">
            <a:normAutofit/>
          </a:bodyPr>
          <a:lstStyle>
            <a:lvl1pPr lvl="0" algn="l">
              <a:lnSpc>
                <a:spcPct val="80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3" name="Google Shape;403;p33"/>
          <p:cNvSpPr txBox="1"/>
          <p:nvPr>
            <p:ph idx="1" type="body"/>
          </p:nvPr>
        </p:nvSpPr>
        <p:spPr>
          <a:xfrm rot="5400000">
            <a:off x="1308407" y="292785"/>
            <a:ext cx="5257303" cy="6268622"/>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404" name="Google Shape;404;p33"/>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 name="Google Shape;405;p33"/>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 name="Google Shape;406;p33"/>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13" name="Shape 413"/>
        <p:cNvGrpSpPr/>
        <p:nvPr/>
      </p:nvGrpSpPr>
      <p:grpSpPr>
        <a:xfrm>
          <a:off x="0" y="0"/>
          <a:ext cx="0" cy="0"/>
          <a:chOff x="0" y="0"/>
          <a:chExt cx="0" cy="0"/>
        </a:xfrm>
      </p:grpSpPr>
      <p:sp>
        <p:nvSpPr>
          <p:cNvPr id="414" name="Google Shape;414;g2299ef9d14f_1_13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15" name="Google Shape;415;g2299ef9d14f_1_13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1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416" name="Google Shape;416;g2299ef9d14f_1_13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17" name="Google Shape;417;g2299ef9d14f_1_13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18" name="Google Shape;418;g2299ef9d14f_1_13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419" name="Shape 419"/>
        <p:cNvGrpSpPr/>
        <p:nvPr/>
      </p:nvGrpSpPr>
      <p:grpSpPr>
        <a:xfrm>
          <a:off x="0" y="0"/>
          <a:ext cx="0" cy="0"/>
          <a:chOff x="0" y="0"/>
          <a:chExt cx="0" cy="0"/>
        </a:xfrm>
      </p:grpSpPr>
      <p:sp>
        <p:nvSpPr>
          <p:cNvPr id="420" name="Google Shape;420;g2299ef9d14f_1_140"/>
          <p:cNvSpPr/>
          <p:nvPr>
            <p:ph idx="2" type="pic"/>
          </p:nvPr>
        </p:nvSpPr>
        <p:spPr>
          <a:xfrm>
            <a:off x="1402398" y="1973484"/>
            <a:ext cx="1539300" cy="1539300"/>
          </a:xfrm>
          <a:prstGeom prst="rect">
            <a:avLst/>
          </a:prstGeom>
          <a:noFill/>
          <a:ln>
            <a:noFill/>
          </a:ln>
        </p:spPr>
      </p:sp>
      <p:sp>
        <p:nvSpPr>
          <p:cNvPr id="421" name="Google Shape;421;g2299ef9d14f_1_140"/>
          <p:cNvSpPr/>
          <p:nvPr>
            <p:ph idx="3" type="pic"/>
          </p:nvPr>
        </p:nvSpPr>
        <p:spPr>
          <a:xfrm>
            <a:off x="4018692" y="1973483"/>
            <a:ext cx="1539300" cy="1539300"/>
          </a:xfrm>
          <a:prstGeom prst="rect">
            <a:avLst/>
          </a:prstGeom>
          <a:noFill/>
          <a:ln>
            <a:noFill/>
          </a:ln>
        </p:spPr>
      </p:sp>
      <p:sp>
        <p:nvSpPr>
          <p:cNvPr id="422" name="Google Shape;422;g2299ef9d14f_1_140"/>
          <p:cNvSpPr/>
          <p:nvPr>
            <p:ph idx="4" type="pic"/>
          </p:nvPr>
        </p:nvSpPr>
        <p:spPr>
          <a:xfrm>
            <a:off x="6622001" y="1973483"/>
            <a:ext cx="1539300" cy="1539300"/>
          </a:xfrm>
          <a:prstGeom prst="rect">
            <a:avLst/>
          </a:prstGeom>
          <a:noFill/>
          <a:ln>
            <a:noFill/>
          </a:ln>
        </p:spPr>
      </p:sp>
      <p:sp>
        <p:nvSpPr>
          <p:cNvPr id="423" name="Google Shape;423;g2299ef9d14f_1_140"/>
          <p:cNvSpPr/>
          <p:nvPr>
            <p:ph idx="5" type="pic"/>
          </p:nvPr>
        </p:nvSpPr>
        <p:spPr>
          <a:xfrm>
            <a:off x="9245965" y="1973483"/>
            <a:ext cx="1539300" cy="1539300"/>
          </a:xfrm>
          <a:prstGeom prst="rect">
            <a:avLst/>
          </a:prstGeom>
          <a:noFill/>
          <a:ln>
            <a:noFill/>
          </a:ln>
        </p:spPr>
      </p:sp>
      <p:sp>
        <p:nvSpPr>
          <p:cNvPr id="424" name="Google Shape;424;g2299ef9d14f_1_140"/>
          <p:cNvSpPr/>
          <p:nvPr>
            <p:ph idx="6" type="pic"/>
          </p:nvPr>
        </p:nvSpPr>
        <p:spPr>
          <a:xfrm>
            <a:off x="1402398" y="4415741"/>
            <a:ext cx="1539300" cy="1539300"/>
          </a:xfrm>
          <a:prstGeom prst="rect">
            <a:avLst/>
          </a:prstGeom>
          <a:noFill/>
          <a:ln>
            <a:noFill/>
          </a:ln>
        </p:spPr>
      </p:sp>
      <p:sp>
        <p:nvSpPr>
          <p:cNvPr id="425" name="Google Shape;425;g2299ef9d14f_1_140"/>
          <p:cNvSpPr/>
          <p:nvPr>
            <p:ph idx="7" type="pic"/>
          </p:nvPr>
        </p:nvSpPr>
        <p:spPr>
          <a:xfrm>
            <a:off x="4018693" y="4415742"/>
            <a:ext cx="1539300" cy="1539300"/>
          </a:xfrm>
          <a:prstGeom prst="rect">
            <a:avLst/>
          </a:prstGeom>
          <a:noFill/>
          <a:ln>
            <a:noFill/>
          </a:ln>
        </p:spPr>
      </p:sp>
      <p:sp>
        <p:nvSpPr>
          <p:cNvPr id="426" name="Google Shape;426;g2299ef9d14f_1_140"/>
          <p:cNvSpPr/>
          <p:nvPr>
            <p:ph idx="8" type="pic"/>
          </p:nvPr>
        </p:nvSpPr>
        <p:spPr>
          <a:xfrm>
            <a:off x="6622000" y="4415742"/>
            <a:ext cx="1539300" cy="1539300"/>
          </a:xfrm>
          <a:prstGeom prst="rect">
            <a:avLst/>
          </a:prstGeom>
          <a:noFill/>
          <a:ln>
            <a:noFill/>
          </a:ln>
        </p:spPr>
      </p:sp>
      <p:sp>
        <p:nvSpPr>
          <p:cNvPr id="427" name="Google Shape;427;g2299ef9d14f_1_140"/>
          <p:cNvSpPr/>
          <p:nvPr>
            <p:ph idx="9" type="pic"/>
          </p:nvPr>
        </p:nvSpPr>
        <p:spPr>
          <a:xfrm>
            <a:off x="9245964" y="4415742"/>
            <a:ext cx="1539300" cy="15393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28" name="Shape 428"/>
        <p:cNvGrpSpPr/>
        <p:nvPr/>
      </p:nvGrpSpPr>
      <p:grpSpPr>
        <a:xfrm>
          <a:off x="0" y="0"/>
          <a:ext cx="0" cy="0"/>
          <a:chOff x="0" y="0"/>
          <a:chExt cx="0" cy="0"/>
        </a:xfrm>
      </p:grpSpPr>
      <p:sp>
        <p:nvSpPr>
          <p:cNvPr id="429" name="Google Shape;429;g2299ef9d14f_1_14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30" name="Google Shape;430;g2299ef9d14f_1_14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31" name="Google Shape;431;g2299ef9d14f_1_14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Text, logo&#10;&#10;Description automatically generated" id="432" name="Google Shape;432;g2299ef9d14f_1_149"/>
          <p:cNvPicPr preferRelativeResize="0"/>
          <p:nvPr/>
        </p:nvPicPr>
        <p:blipFill rotWithShape="1">
          <a:blip r:embed="rId2">
            <a:alphaModFix amt="18000"/>
          </a:blip>
          <a:srcRect b="0" l="0" r="0" t="0"/>
          <a:stretch/>
        </p:blipFill>
        <p:spPr>
          <a:xfrm>
            <a:off x="1766796" y="-900204"/>
            <a:ext cx="8658410" cy="865841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3" name="Shape 43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4" name="Shape 434"/>
        <p:cNvGrpSpPr/>
        <p:nvPr/>
      </p:nvGrpSpPr>
      <p:grpSpPr>
        <a:xfrm>
          <a:off x="0" y="0"/>
          <a:ext cx="0" cy="0"/>
          <a:chOff x="0" y="0"/>
          <a:chExt cx="0" cy="0"/>
        </a:xfrm>
      </p:grpSpPr>
      <p:sp>
        <p:nvSpPr>
          <p:cNvPr id="435" name="Google Shape;435;g2299ef9d14f_1_15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36" name="Google Shape;436;g2299ef9d14f_1_155"/>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1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900"/>
              <a:buNone/>
              <a:defRPr sz="19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437" name="Google Shape;437;g2299ef9d14f_1_15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38" name="Google Shape;438;g2299ef9d14f_1_15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39" name="Google Shape;439;g2299ef9d14f_1_15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grpSp>
        <p:nvGrpSpPr>
          <p:cNvPr id="42" name="Google Shape;42;p24"/>
          <p:cNvGrpSpPr/>
          <p:nvPr/>
        </p:nvGrpSpPr>
        <p:grpSpPr>
          <a:xfrm>
            <a:off x="-417513" y="0"/>
            <a:ext cx="12584114" cy="6853238"/>
            <a:chOff x="-417513" y="0"/>
            <a:chExt cx="12584114" cy="6853238"/>
          </a:xfrm>
        </p:grpSpPr>
        <p:sp>
          <p:nvSpPr>
            <p:cNvPr id="43" name="Google Shape;43;p24"/>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4"/>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4"/>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4"/>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4"/>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4"/>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4"/>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4"/>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4"/>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4"/>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4"/>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4"/>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4"/>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4"/>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4"/>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4"/>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lt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4"/>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lt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4"/>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4"/>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4"/>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4"/>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24"/>
          <p:cNvGrpSpPr/>
          <p:nvPr/>
        </p:nvGrpSpPr>
        <p:grpSpPr>
          <a:xfrm>
            <a:off x="800144" y="1699589"/>
            <a:ext cx="3674476" cy="3470421"/>
            <a:chOff x="697883" y="1816768"/>
            <a:chExt cx="3674476" cy="3470421"/>
          </a:xfrm>
        </p:grpSpPr>
        <p:sp>
          <p:nvSpPr>
            <p:cNvPr id="65" name="Google Shape;65;p24"/>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4"/>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4"/>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24"/>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24"/>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70" name="Google Shape;70;p24"/>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4"/>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4"/>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0" name="Shape 440"/>
        <p:cNvGrpSpPr/>
        <p:nvPr/>
      </p:nvGrpSpPr>
      <p:grpSpPr>
        <a:xfrm>
          <a:off x="0" y="0"/>
          <a:ext cx="0" cy="0"/>
          <a:chOff x="0" y="0"/>
          <a:chExt cx="0" cy="0"/>
        </a:xfrm>
      </p:grpSpPr>
      <p:sp>
        <p:nvSpPr>
          <p:cNvPr id="441" name="Google Shape;441;g2299ef9d14f_1_16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42" name="Google Shape;442;g2299ef9d14f_1_161"/>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43" name="Google Shape;443;g2299ef9d14f_1_161"/>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44" name="Google Shape;444;g2299ef9d14f_1_16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45" name="Google Shape;445;g2299ef9d14f_1_16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46" name="Google Shape;446;g2299ef9d14f_1_16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7" name="Shape 447"/>
        <p:cNvGrpSpPr/>
        <p:nvPr/>
      </p:nvGrpSpPr>
      <p:grpSpPr>
        <a:xfrm>
          <a:off x="0" y="0"/>
          <a:ext cx="0" cy="0"/>
          <a:chOff x="0" y="0"/>
          <a:chExt cx="0" cy="0"/>
        </a:xfrm>
      </p:grpSpPr>
      <p:sp>
        <p:nvSpPr>
          <p:cNvPr id="448" name="Google Shape;448;g2299ef9d14f_1_168"/>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49" name="Google Shape;449;g2299ef9d14f_1_168"/>
          <p:cNvSpPr txBox="1"/>
          <p:nvPr>
            <p:ph idx="1" type="body"/>
          </p:nvPr>
        </p:nvSpPr>
        <p:spPr>
          <a:xfrm>
            <a:off x="839788" y="1681163"/>
            <a:ext cx="5157900" cy="8241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1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900"/>
              <a:buNone/>
              <a:defRPr b="1" sz="19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50" name="Google Shape;450;g2299ef9d14f_1_168"/>
          <p:cNvSpPr txBox="1"/>
          <p:nvPr>
            <p:ph idx="2" type="body"/>
          </p:nvPr>
        </p:nvSpPr>
        <p:spPr>
          <a:xfrm>
            <a:off x="839788" y="2505075"/>
            <a:ext cx="5157900" cy="36849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51" name="Google Shape;451;g2299ef9d14f_1_168"/>
          <p:cNvSpPr txBox="1"/>
          <p:nvPr>
            <p:ph idx="3" type="body"/>
          </p:nvPr>
        </p:nvSpPr>
        <p:spPr>
          <a:xfrm>
            <a:off x="6172200" y="1681163"/>
            <a:ext cx="5183100" cy="8241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1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900"/>
              <a:buNone/>
              <a:defRPr b="1" sz="19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52" name="Google Shape;452;g2299ef9d14f_1_168"/>
          <p:cNvSpPr txBox="1"/>
          <p:nvPr>
            <p:ph idx="4" type="body"/>
          </p:nvPr>
        </p:nvSpPr>
        <p:spPr>
          <a:xfrm>
            <a:off x="6172200" y="2505075"/>
            <a:ext cx="5183100" cy="36849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53" name="Google Shape;453;g2299ef9d14f_1_16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54" name="Google Shape;454;g2299ef9d14f_1_16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55" name="Google Shape;455;g2299ef9d14f_1_16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6" name="Shape 456"/>
        <p:cNvGrpSpPr/>
        <p:nvPr/>
      </p:nvGrpSpPr>
      <p:grpSpPr>
        <a:xfrm>
          <a:off x="0" y="0"/>
          <a:ext cx="0" cy="0"/>
          <a:chOff x="0" y="0"/>
          <a:chExt cx="0" cy="0"/>
        </a:xfrm>
      </p:grpSpPr>
      <p:sp>
        <p:nvSpPr>
          <p:cNvPr id="457" name="Google Shape;457;g2299ef9d14f_1_17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58" name="Google Shape;458;g2299ef9d14f_1_17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59" name="Google Shape;459;g2299ef9d14f_1_17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60" name="Google Shape;460;g2299ef9d14f_1_17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61" name="Shape 461"/>
        <p:cNvGrpSpPr/>
        <p:nvPr/>
      </p:nvGrpSpPr>
      <p:grpSpPr>
        <a:xfrm>
          <a:off x="0" y="0"/>
          <a:ext cx="0" cy="0"/>
          <a:chOff x="0" y="0"/>
          <a:chExt cx="0" cy="0"/>
        </a:xfrm>
      </p:grpSpPr>
      <p:sp>
        <p:nvSpPr>
          <p:cNvPr id="462" name="Google Shape;462;g2299ef9d14f_1_182"/>
          <p:cNvSpPr txBox="1"/>
          <p:nvPr>
            <p:ph type="title"/>
          </p:nvPr>
        </p:nvSpPr>
        <p:spPr>
          <a:xfrm>
            <a:off x="839788" y="457200"/>
            <a:ext cx="3932100" cy="1600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63" name="Google Shape;463;g2299ef9d14f_1_182"/>
          <p:cNvSpPr txBox="1"/>
          <p:nvPr>
            <p:ph idx="1" type="body"/>
          </p:nvPr>
        </p:nvSpPr>
        <p:spPr>
          <a:xfrm>
            <a:off x="5183188" y="987425"/>
            <a:ext cx="61725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1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464" name="Google Shape;464;g2299ef9d14f_1_182"/>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1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500"/>
              <a:buNone/>
              <a:defRPr sz="15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100"/>
              <a:buNone/>
              <a:defRPr sz="1100"/>
            </a:lvl4pPr>
            <a:lvl5pPr indent="-228600" lvl="4" marL="2286000" rtl="0" algn="l">
              <a:lnSpc>
                <a:spcPct val="90000"/>
              </a:lnSpc>
              <a:spcBef>
                <a:spcPts val="500"/>
              </a:spcBef>
              <a:spcAft>
                <a:spcPts val="0"/>
              </a:spcAft>
              <a:buClr>
                <a:schemeClr val="dk1"/>
              </a:buClr>
              <a:buSzPts val="1100"/>
              <a:buNone/>
              <a:defRPr sz="1100"/>
            </a:lvl5pPr>
            <a:lvl6pPr indent="-228600" lvl="5" marL="2743200" rtl="0" algn="l">
              <a:lnSpc>
                <a:spcPct val="90000"/>
              </a:lnSpc>
              <a:spcBef>
                <a:spcPts val="500"/>
              </a:spcBef>
              <a:spcAft>
                <a:spcPts val="0"/>
              </a:spcAft>
              <a:buClr>
                <a:schemeClr val="dk1"/>
              </a:buClr>
              <a:buSzPts val="1100"/>
              <a:buNone/>
              <a:defRPr sz="1100"/>
            </a:lvl6pPr>
            <a:lvl7pPr indent="-228600" lvl="6" marL="3200400" rtl="0" algn="l">
              <a:lnSpc>
                <a:spcPct val="90000"/>
              </a:lnSpc>
              <a:spcBef>
                <a:spcPts val="500"/>
              </a:spcBef>
              <a:spcAft>
                <a:spcPts val="0"/>
              </a:spcAft>
              <a:buClr>
                <a:schemeClr val="dk1"/>
              </a:buClr>
              <a:buSzPts val="1100"/>
              <a:buNone/>
              <a:defRPr sz="1100"/>
            </a:lvl7pPr>
            <a:lvl8pPr indent="-228600" lvl="7" marL="3657600" rtl="0" algn="l">
              <a:lnSpc>
                <a:spcPct val="90000"/>
              </a:lnSpc>
              <a:spcBef>
                <a:spcPts val="500"/>
              </a:spcBef>
              <a:spcAft>
                <a:spcPts val="0"/>
              </a:spcAft>
              <a:buClr>
                <a:schemeClr val="dk1"/>
              </a:buClr>
              <a:buSzPts val="1100"/>
              <a:buNone/>
              <a:defRPr sz="1100"/>
            </a:lvl8pPr>
            <a:lvl9pPr indent="-228600" lvl="8" marL="4114800" rtl="0" algn="l">
              <a:lnSpc>
                <a:spcPct val="90000"/>
              </a:lnSpc>
              <a:spcBef>
                <a:spcPts val="500"/>
              </a:spcBef>
              <a:spcAft>
                <a:spcPts val="0"/>
              </a:spcAft>
              <a:buClr>
                <a:schemeClr val="dk1"/>
              </a:buClr>
              <a:buSzPts val="1100"/>
              <a:buNone/>
              <a:defRPr sz="1100"/>
            </a:lvl9pPr>
          </a:lstStyle>
          <a:p/>
        </p:txBody>
      </p:sp>
      <p:sp>
        <p:nvSpPr>
          <p:cNvPr id="465" name="Google Shape;465;g2299ef9d14f_1_18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66" name="Google Shape;466;g2299ef9d14f_1_18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67" name="Google Shape;467;g2299ef9d14f_1_18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68" name="Shape 468"/>
        <p:cNvGrpSpPr/>
        <p:nvPr/>
      </p:nvGrpSpPr>
      <p:grpSpPr>
        <a:xfrm>
          <a:off x="0" y="0"/>
          <a:ext cx="0" cy="0"/>
          <a:chOff x="0" y="0"/>
          <a:chExt cx="0" cy="0"/>
        </a:xfrm>
      </p:grpSpPr>
      <p:sp>
        <p:nvSpPr>
          <p:cNvPr id="469" name="Google Shape;469;g2299ef9d14f_1_189"/>
          <p:cNvSpPr txBox="1"/>
          <p:nvPr>
            <p:ph type="title"/>
          </p:nvPr>
        </p:nvSpPr>
        <p:spPr>
          <a:xfrm>
            <a:off x="839788" y="457200"/>
            <a:ext cx="3932100" cy="1600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70" name="Google Shape;470;g2299ef9d14f_1_189"/>
          <p:cNvSpPr/>
          <p:nvPr>
            <p:ph idx="2" type="pic"/>
          </p:nvPr>
        </p:nvSpPr>
        <p:spPr>
          <a:xfrm>
            <a:off x="5183188" y="987425"/>
            <a:ext cx="6172500" cy="4873500"/>
          </a:xfrm>
          <a:prstGeom prst="rect">
            <a:avLst/>
          </a:prstGeom>
          <a:noFill/>
          <a:ln>
            <a:noFill/>
          </a:ln>
        </p:spPr>
      </p:sp>
      <p:sp>
        <p:nvSpPr>
          <p:cNvPr id="471" name="Google Shape;471;g2299ef9d14f_1_189"/>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1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500"/>
              <a:buNone/>
              <a:defRPr sz="15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100"/>
              <a:buNone/>
              <a:defRPr sz="1100"/>
            </a:lvl4pPr>
            <a:lvl5pPr indent="-228600" lvl="4" marL="2286000" rtl="0" algn="l">
              <a:lnSpc>
                <a:spcPct val="90000"/>
              </a:lnSpc>
              <a:spcBef>
                <a:spcPts val="500"/>
              </a:spcBef>
              <a:spcAft>
                <a:spcPts val="0"/>
              </a:spcAft>
              <a:buClr>
                <a:schemeClr val="dk1"/>
              </a:buClr>
              <a:buSzPts val="1100"/>
              <a:buNone/>
              <a:defRPr sz="1100"/>
            </a:lvl5pPr>
            <a:lvl6pPr indent="-228600" lvl="5" marL="2743200" rtl="0" algn="l">
              <a:lnSpc>
                <a:spcPct val="90000"/>
              </a:lnSpc>
              <a:spcBef>
                <a:spcPts val="500"/>
              </a:spcBef>
              <a:spcAft>
                <a:spcPts val="0"/>
              </a:spcAft>
              <a:buClr>
                <a:schemeClr val="dk1"/>
              </a:buClr>
              <a:buSzPts val="1100"/>
              <a:buNone/>
              <a:defRPr sz="1100"/>
            </a:lvl6pPr>
            <a:lvl7pPr indent="-228600" lvl="6" marL="3200400" rtl="0" algn="l">
              <a:lnSpc>
                <a:spcPct val="90000"/>
              </a:lnSpc>
              <a:spcBef>
                <a:spcPts val="500"/>
              </a:spcBef>
              <a:spcAft>
                <a:spcPts val="0"/>
              </a:spcAft>
              <a:buClr>
                <a:schemeClr val="dk1"/>
              </a:buClr>
              <a:buSzPts val="1100"/>
              <a:buNone/>
              <a:defRPr sz="1100"/>
            </a:lvl7pPr>
            <a:lvl8pPr indent="-228600" lvl="7" marL="3657600" rtl="0" algn="l">
              <a:lnSpc>
                <a:spcPct val="90000"/>
              </a:lnSpc>
              <a:spcBef>
                <a:spcPts val="500"/>
              </a:spcBef>
              <a:spcAft>
                <a:spcPts val="0"/>
              </a:spcAft>
              <a:buClr>
                <a:schemeClr val="dk1"/>
              </a:buClr>
              <a:buSzPts val="1100"/>
              <a:buNone/>
              <a:defRPr sz="1100"/>
            </a:lvl8pPr>
            <a:lvl9pPr indent="-228600" lvl="8" marL="4114800" rtl="0" algn="l">
              <a:lnSpc>
                <a:spcPct val="90000"/>
              </a:lnSpc>
              <a:spcBef>
                <a:spcPts val="500"/>
              </a:spcBef>
              <a:spcAft>
                <a:spcPts val="0"/>
              </a:spcAft>
              <a:buClr>
                <a:schemeClr val="dk1"/>
              </a:buClr>
              <a:buSzPts val="1100"/>
              <a:buNone/>
              <a:defRPr sz="1100"/>
            </a:lvl9pPr>
          </a:lstStyle>
          <a:p/>
        </p:txBody>
      </p:sp>
      <p:sp>
        <p:nvSpPr>
          <p:cNvPr id="472" name="Google Shape;472;g2299ef9d14f_1_18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73" name="Google Shape;473;g2299ef9d14f_1_18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74" name="Google Shape;474;g2299ef9d14f_1_18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75" name="Shape 475"/>
        <p:cNvGrpSpPr/>
        <p:nvPr/>
      </p:nvGrpSpPr>
      <p:grpSpPr>
        <a:xfrm>
          <a:off x="0" y="0"/>
          <a:ext cx="0" cy="0"/>
          <a:chOff x="0" y="0"/>
          <a:chExt cx="0" cy="0"/>
        </a:xfrm>
      </p:grpSpPr>
      <p:sp>
        <p:nvSpPr>
          <p:cNvPr id="476" name="Google Shape;476;g2299ef9d14f_1_19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77" name="Google Shape;477;g2299ef9d14f_1_196"/>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78" name="Google Shape;478;g2299ef9d14f_1_19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79" name="Google Shape;479;g2299ef9d14f_1_19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80" name="Google Shape;480;g2299ef9d14f_1_19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1" name="Shape 481"/>
        <p:cNvGrpSpPr/>
        <p:nvPr/>
      </p:nvGrpSpPr>
      <p:grpSpPr>
        <a:xfrm>
          <a:off x="0" y="0"/>
          <a:ext cx="0" cy="0"/>
          <a:chOff x="0" y="0"/>
          <a:chExt cx="0" cy="0"/>
        </a:xfrm>
      </p:grpSpPr>
      <p:sp>
        <p:nvSpPr>
          <p:cNvPr id="482" name="Google Shape;482;g2299ef9d14f_1_202"/>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83" name="Google Shape;483;g2299ef9d14f_1_202"/>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84" name="Google Shape;484;g2299ef9d14f_1_20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85" name="Google Shape;485;g2299ef9d14f_1_20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86" name="Google Shape;486;g2299ef9d14f_1_20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1" name="Shape 491"/>
        <p:cNvGrpSpPr/>
        <p:nvPr/>
      </p:nvGrpSpPr>
      <p:grpSpPr>
        <a:xfrm>
          <a:off x="0" y="0"/>
          <a:ext cx="0" cy="0"/>
          <a:chOff x="0" y="0"/>
          <a:chExt cx="0" cy="0"/>
        </a:xfrm>
      </p:grpSpPr>
      <p:sp>
        <p:nvSpPr>
          <p:cNvPr id="492" name="Google Shape;492;g2299ef9d14f_1_622"/>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493" name="Google Shape;493;g2299ef9d14f_1_622"/>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494" name="Google Shape;494;g2299ef9d14f_1_6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5" name="Shape 495"/>
        <p:cNvGrpSpPr/>
        <p:nvPr/>
      </p:nvGrpSpPr>
      <p:grpSpPr>
        <a:xfrm>
          <a:off x="0" y="0"/>
          <a:ext cx="0" cy="0"/>
          <a:chOff x="0" y="0"/>
          <a:chExt cx="0" cy="0"/>
        </a:xfrm>
      </p:grpSpPr>
      <p:sp>
        <p:nvSpPr>
          <p:cNvPr id="496" name="Google Shape;496;g2299ef9d14f_1_626"/>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497" name="Google Shape;497;g2299ef9d14f_1_62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8" name="Shape 498"/>
        <p:cNvGrpSpPr/>
        <p:nvPr/>
      </p:nvGrpSpPr>
      <p:grpSpPr>
        <a:xfrm>
          <a:off x="0" y="0"/>
          <a:ext cx="0" cy="0"/>
          <a:chOff x="0" y="0"/>
          <a:chExt cx="0" cy="0"/>
        </a:xfrm>
      </p:grpSpPr>
      <p:sp>
        <p:nvSpPr>
          <p:cNvPr id="499" name="Google Shape;499;g2299ef9d14f_1_629"/>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00" name="Google Shape;500;g2299ef9d14f_1_629"/>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501" name="Google Shape;501;g2299ef9d14f_1_62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g2299ef9d14f_1_29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 name="Google Shape;75;g2299ef9d14f_1_29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g2299ef9d14f_1_29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Text, logo&#10;&#10;Description automatically generated" id="77" name="Google Shape;77;g2299ef9d14f_1_293"/>
          <p:cNvPicPr preferRelativeResize="0"/>
          <p:nvPr/>
        </p:nvPicPr>
        <p:blipFill rotWithShape="1">
          <a:blip r:embed="rId2">
            <a:alphaModFix amt="18000"/>
          </a:blip>
          <a:srcRect b="0" l="0" r="0" t="0"/>
          <a:stretch/>
        </p:blipFill>
        <p:spPr>
          <a:xfrm>
            <a:off x="1766796" y="-900204"/>
            <a:ext cx="8658410" cy="865841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2" name="Shape 502"/>
        <p:cNvGrpSpPr/>
        <p:nvPr/>
      </p:nvGrpSpPr>
      <p:grpSpPr>
        <a:xfrm>
          <a:off x="0" y="0"/>
          <a:ext cx="0" cy="0"/>
          <a:chOff x="0" y="0"/>
          <a:chExt cx="0" cy="0"/>
        </a:xfrm>
      </p:grpSpPr>
      <p:sp>
        <p:nvSpPr>
          <p:cNvPr id="503" name="Google Shape;503;g2299ef9d14f_1_633"/>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04" name="Google Shape;504;g2299ef9d14f_1_633"/>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05" name="Google Shape;505;g2299ef9d14f_1_633"/>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06" name="Google Shape;506;g2299ef9d14f_1_63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7" name="Shape 507"/>
        <p:cNvGrpSpPr/>
        <p:nvPr/>
      </p:nvGrpSpPr>
      <p:grpSpPr>
        <a:xfrm>
          <a:off x="0" y="0"/>
          <a:ext cx="0" cy="0"/>
          <a:chOff x="0" y="0"/>
          <a:chExt cx="0" cy="0"/>
        </a:xfrm>
      </p:grpSpPr>
      <p:sp>
        <p:nvSpPr>
          <p:cNvPr id="508" name="Google Shape;508;g2299ef9d14f_1_638"/>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09" name="Google Shape;509;g2299ef9d14f_1_63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0" name="Shape 510"/>
        <p:cNvGrpSpPr/>
        <p:nvPr/>
      </p:nvGrpSpPr>
      <p:grpSpPr>
        <a:xfrm>
          <a:off x="0" y="0"/>
          <a:ext cx="0" cy="0"/>
          <a:chOff x="0" y="0"/>
          <a:chExt cx="0" cy="0"/>
        </a:xfrm>
      </p:grpSpPr>
      <p:sp>
        <p:nvSpPr>
          <p:cNvPr id="511" name="Google Shape;511;g2299ef9d14f_1_641"/>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512" name="Google Shape;512;g2299ef9d14f_1_641"/>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13" name="Google Shape;513;g2299ef9d14f_1_64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4" name="Shape 514"/>
        <p:cNvGrpSpPr/>
        <p:nvPr/>
      </p:nvGrpSpPr>
      <p:grpSpPr>
        <a:xfrm>
          <a:off x="0" y="0"/>
          <a:ext cx="0" cy="0"/>
          <a:chOff x="0" y="0"/>
          <a:chExt cx="0" cy="0"/>
        </a:xfrm>
      </p:grpSpPr>
      <p:sp>
        <p:nvSpPr>
          <p:cNvPr id="515" name="Google Shape;515;g2299ef9d14f_1_645"/>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516" name="Google Shape;516;g2299ef9d14f_1_64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7" name="Shape 517"/>
        <p:cNvGrpSpPr/>
        <p:nvPr/>
      </p:nvGrpSpPr>
      <p:grpSpPr>
        <a:xfrm>
          <a:off x="0" y="0"/>
          <a:ext cx="0" cy="0"/>
          <a:chOff x="0" y="0"/>
          <a:chExt cx="0" cy="0"/>
        </a:xfrm>
      </p:grpSpPr>
      <p:sp>
        <p:nvSpPr>
          <p:cNvPr id="518" name="Google Shape;518;g2299ef9d14f_1_648"/>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9" name="Google Shape;519;g2299ef9d14f_1_648"/>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520" name="Google Shape;520;g2299ef9d14f_1_648"/>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1" name="Google Shape;521;g2299ef9d14f_1_648"/>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522" name="Google Shape;522;g2299ef9d14f_1_64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3" name="Shape 523"/>
        <p:cNvGrpSpPr/>
        <p:nvPr/>
      </p:nvGrpSpPr>
      <p:grpSpPr>
        <a:xfrm>
          <a:off x="0" y="0"/>
          <a:ext cx="0" cy="0"/>
          <a:chOff x="0" y="0"/>
          <a:chExt cx="0" cy="0"/>
        </a:xfrm>
      </p:grpSpPr>
      <p:sp>
        <p:nvSpPr>
          <p:cNvPr id="524" name="Google Shape;524;g2299ef9d14f_1_654"/>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2400"/>
              <a:buNone/>
              <a:defRPr/>
            </a:lvl1pPr>
          </a:lstStyle>
          <a:p/>
        </p:txBody>
      </p:sp>
      <p:sp>
        <p:nvSpPr>
          <p:cNvPr id="525" name="Google Shape;525;g2299ef9d14f_1_65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6" name="Shape 526"/>
        <p:cNvGrpSpPr/>
        <p:nvPr/>
      </p:nvGrpSpPr>
      <p:grpSpPr>
        <a:xfrm>
          <a:off x="0" y="0"/>
          <a:ext cx="0" cy="0"/>
          <a:chOff x="0" y="0"/>
          <a:chExt cx="0" cy="0"/>
        </a:xfrm>
      </p:grpSpPr>
      <p:sp>
        <p:nvSpPr>
          <p:cNvPr id="527" name="Google Shape;527;g2299ef9d14f_1_657"/>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528" name="Google Shape;528;g2299ef9d14f_1_657"/>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529" name="Google Shape;529;g2299ef9d14f_1_65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0" name="Shape 530"/>
        <p:cNvGrpSpPr/>
        <p:nvPr/>
      </p:nvGrpSpPr>
      <p:grpSpPr>
        <a:xfrm>
          <a:off x="0" y="0"/>
          <a:ext cx="0" cy="0"/>
          <a:chOff x="0" y="0"/>
          <a:chExt cx="0" cy="0"/>
        </a:xfrm>
      </p:grpSpPr>
      <p:sp>
        <p:nvSpPr>
          <p:cNvPr id="531" name="Google Shape;531;g2299ef9d14f_1_66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535" name="Shape 535"/>
        <p:cNvGrpSpPr/>
        <p:nvPr/>
      </p:nvGrpSpPr>
      <p:grpSpPr>
        <a:xfrm>
          <a:off x="0" y="0"/>
          <a:ext cx="0" cy="0"/>
          <a:chOff x="0" y="0"/>
          <a:chExt cx="0" cy="0"/>
        </a:xfrm>
      </p:grpSpPr>
      <p:sp>
        <p:nvSpPr>
          <p:cNvPr id="536" name="Google Shape;536;g2299ef9d14f_1_972"/>
          <p:cNvSpPr txBox="1"/>
          <p:nvPr>
            <p:ph type="ctrTitle"/>
          </p:nvPr>
        </p:nvSpPr>
        <p:spPr>
          <a:xfrm>
            <a:off x="1345800" y="2071033"/>
            <a:ext cx="4325700" cy="2125500"/>
          </a:xfrm>
          <a:prstGeom prst="rect">
            <a:avLst/>
          </a:prstGeom>
        </p:spPr>
        <p:txBody>
          <a:bodyPr anchorCtr="0" anchor="ctr" bIns="121900" lIns="121900" spcFirstLastPara="1" rIns="121900" wrap="square" tIns="121900">
            <a:noAutofit/>
          </a:bodyPr>
          <a:lstStyle>
            <a:lvl1pPr lvl="0" rtl="0">
              <a:spcBef>
                <a:spcPts val="0"/>
              </a:spcBef>
              <a:spcAft>
                <a:spcPts val="0"/>
              </a:spcAft>
              <a:buSzPts val="6900"/>
              <a:buNone/>
              <a:defRPr b="1" sz="6000">
                <a:latin typeface="Fira Sans Extra Condensed"/>
                <a:ea typeface="Fira Sans Extra Condensed"/>
                <a:cs typeface="Fira Sans Extra Condensed"/>
                <a:sym typeface="Fira Sans Extra Condensed"/>
              </a:defRPr>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537" name="Google Shape;537;g2299ef9d14f_1_972"/>
          <p:cNvSpPr txBox="1"/>
          <p:nvPr>
            <p:ph idx="1" type="subTitle"/>
          </p:nvPr>
        </p:nvSpPr>
        <p:spPr>
          <a:xfrm>
            <a:off x="1357714" y="4284967"/>
            <a:ext cx="4325700" cy="501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3700"/>
              <a:buNone/>
              <a:defRPr sz="19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538" name="Shape 538"/>
        <p:cNvGrpSpPr/>
        <p:nvPr/>
      </p:nvGrpSpPr>
      <p:grpSpPr>
        <a:xfrm>
          <a:off x="0" y="0"/>
          <a:ext cx="0" cy="0"/>
          <a:chOff x="0" y="0"/>
          <a:chExt cx="0" cy="0"/>
        </a:xfrm>
      </p:grpSpPr>
      <p:sp>
        <p:nvSpPr>
          <p:cNvPr id="539" name="Google Shape;539;g2299ef9d14f_1_975"/>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4" name="Shape 84"/>
        <p:cNvGrpSpPr/>
        <p:nvPr/>
      </p:nvGrpSpPr>
      <p:grpSpPr>
        <a:xfrm>
          <a:off x="0" y="0"/>
          <a:ext cx="0" cy="0"/>
          <a:chOff x="0" y="0"/>
          <a:chExt cx="0" cy="0"/>
        </a:xfrm>
      </p:grpSpPr>
      <p:grpSp>
        <p:nvGrpSpPr>
          <p:cNvPr id="85" name="Google Shape;85;p23"/>
          <p:cNvGrpSpPr/>
          <p:nvPr/>
        </p:nvGrpSpPr>
        <p:grpSpPr>
          <a:xfrm>
            <a:off x="-417513" y="0"/>
            <a:ext cx="12584114" cy="6853238"/>
            <a:chOff x="-417513" y="0"/>
            <a:chExt cx="12584114" cy="6853238"/>
          </a:xfrm>
        </p:grpSpPr>
        <p:sp>
          <p:nvSpPr>
            <p:cNvPr id="86" name="Google Shape;86;p23"/>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3"/>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3"/>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3"/>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3"/>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3"/>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3"/>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3"/>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3"/>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3"/>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3"/>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3"/>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3"/>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3"/>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3"/>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3"/>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3"/>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3"/>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3"/>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3"/>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23"/>
          <p:cNvGrpSpPr/>
          <p:nvPr/>
        </p:nvGrpSpPr>
        <p:grpSpPr>
          <a:xfrm>
            <a:off x="800144" y="1699589"/>
            <a:ext cx="3674476" cy="3470421"/>
            <a:chOff x="697883" y="1816768"/>
            <a:chExt cx="3674476" cy="3470421"/>
          </a:xfrm>
        </p:grpSpPr>
        <p:sp>
          <p:nvSpPr>
            <p:cNvPr id="108" name="Google Shape;108;p23"/>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3"/>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3"/>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23"/>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23"/>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13" name="Google Shape;113;p23"/>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3"/>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23"/>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540" name="Shape 540"/>
        <p:cNvGrpSpPr/>
        <p:nvPr/>
      </p:nvGrpSpPr>
      <p:grpSpPr>
        <a:xfrm>
          <a:off x="0" y="0"/>
          <a:ext cx="0" cy="0"/>
          <a:chOff x="0" y="0"/>
          <a:chExt cx="0" cy="0"/>
        </a:xfrm>
      </p:grpSpPr>
      <p:sp>
        <p:nvSpPr>
          <p:cNvPr id="541" name="Google Shape;541;g2299ef9d14f_1_977"/>
          <p:cNvSpPr txBox="1"/>
          <p:nvPr>
            <p:ph type="title"/>
          </p:nvPr>
        </p:nvSpPr>
        <p:spPr>
          <a:xfrm>
            <a:off x="950967" y="719333"/>
            <a:ext cx="102900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42" name="Google Shape;542;g2299ef9d14f_1_977"/>
          <p:cNvSpPr txBox="1"/>
          <p:nvPr>
            <p:ph idx="1" type="body"/>
          </p:nvPr>
        </p:nvSpPr>
        <p:spPr>
          <a:xfrm>
            <a:off x="950967" y="1482933"/>
            <a:ext cx="10290000" cy="4555200"/>
          </a:xfrm>
          <a:prstGeom prst="rect">
            <a:avLst/>
          </a:prstGeom>
        </p:spPr>
        <p:txBody>
          <a:bodyPr anchorCtr="0" anchor="t"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543" name="Shape 543"/>
        <p:cNvGrpSpPr/>
        <p:nvPr/>
      </p:nvGrpSpPr>
      <p:grpSpPr>
        <a:xfrm>
          <a:off x="0" y="0"/>
          <a:ext cx="0" cy="0"/>
          <a:chOff x="0" y="0"/>
          <a:chExt cx="0" cy="0"/>
        </a:xfrm>
      </p:grpSpPr>
      <p:sp>
        <p:nvSpPr>
          <p:cNvPr id="544" name="Google Shape;544;g2299ef9d14f_1_980"/>
          <p:cNvSpPr txBox="1"/>
          <p:nvPr>
            <p:ph type="title"/>
          </p:nvPr>
        </p:nvSpPr>
        <p:spPr>
          <a:xfrm>
            <a:off x="950967" y="719333"/>
            <a:ext cx="102900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45" name="Google Shape;545;g2299ef9d14f_1_980"/>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546" name="Google Shape;546;g2299ef9d14f_1_980"/>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547" name="Shape 547"/>
        <p:cNvGrpSpPr/>
        <p:nvPr/>
      </p:nvGrpSpPr>
      <p:grpSpPr>
        <a:xfrm>
          <a:off x="0" y="0"/>
          <a:ext cx="0" cy="0"/>
          <a:chOff x="0" y="0"/>
          <a:chExt cx="0" cy="0"/>
        </a:xfrm>
      </p:grpSpPr>
      <p:sp>
        <p:nvSpPr>
          <p:cNvPr id="548" name="Google Shape;548;g2299ef9d14f_1_984"/>
          <p:cNvSpPr txBox="1"/>
          <p:nvPr>
            <p:ph type="title"/>
          </p:nvPr>
        </p:nvSpPr>
        <p:spPr>
          <a:xfrm>
            <a:off x="4143200" y="548633"/>
            <a:ext cx="3905700" cy="6963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3700"/>
              <a:buNone/>
              <a:defRPr sz="3200">
                <a:latin typeface="Fira Sans Extra Condensed SemiBold"/>
                <a:ea typeface="Fira Sans Extra Condensed SemiBold"/>
                <a:cs typeface="Fira Sans Extra Condensed SemiBold"/>
                <a:sym typeface="Fira Sans Extra Condensed SemiBold"/>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549" name="Shape 549"/>
        <p:cNvGrpSpPr/>
        <p:nvPr/>
      </p:nvGrpSpPr>
      <p:grpSpPr>
        <a:xfrm>
          <a:off x="0" y="0"/>
          <a:ext cx="0" cy="0"/>
          <a:chOff x="0" y="0"/>
          <a:chExt cx="0" cy="0"/>
        </a:xfrm>
      </p:grpSpPr>
      <p:sp>
        <p:nvSpPr>
          <p:cNvPr id="550" name="Google Shape;550;g2299ef9d14f_1_986"/>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551" name="Google Shape;551;g2299ef9d14f_1_986"/>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552" name="Shape 552"/>
        <p:cNvGrpSpPr/>
        <p:nvPr/>
      </p:nvGrpSpPr>
      <p:grpSpPr>
        <a:xfrm>
          <a:off x="0" y="0"/>
          <a:ext cx="0" cy="0"/>
          <a:chOff x="0" y="0"/>
          <a:chExt cx="0" cy="0"/>
        </a:xfrm>
      </p:grpSpPr>
      <p:sp>
        <p:nvSpPr>
          <p:cNvPr id="553" name="Google Shape;553;g2299ef9d14f_1_989"/>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554" name="Shape 554"/>
        <p:cNvGrpSpPr/>
        <p:nvPr/>
      </p:nvGrpSpPr>
      <p:grpSpPr>
        <a:xfrm>
          <a:off x="0" y="0"/>
          <a:ext cx="0" cy="0"/>
          <a:chOff x="0" y="0"/>
          <a:chExt cx="0" cy="0"/>
        </a:xfrm>
      </p:grpSpPr>
      <p:sp>
        <p:nvSpPr>
          <p:cNvPr id="555" name="Google Shape;555;g2299ef9d14f_1_991"/>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6" name="Google Shape;556;g2299ef9d14f_1_991"/>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557" name="Google Shape;557;g2299ef9d14f_1_991"/>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58" name="Google Shape;558;g2299ef9d14f_1_991"/>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559" name="Shape 559"/>
        <p:cNvGrpSpPr/>
        <p:nvPr/>
      </p:nvGrpSpPr>
      <p:grpSpPr>
        <a:xfrm>
          <a:off x="0" y="0"/>
          <a:ext cx="0" cy="0"/>
          <a:chOff x="0" y="0"/>
          <a:chExt cx="0" cy="0"/>
        </a:xfrm>
      </p:grpSpPr>
      <p:sp>
        <p:nvSpPr>
          <p:cNvPr id="560" name="Google Shape;560;g2299ef9d14f_1_996"/>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rtl="0">
              <a:lnSpc>
                <a:spcPct val="100000"/>
              </a:lnSpc>
              <a:spcBef>
                <a:spcPts val="0"/>
              </a:spcBef>
              <a:spcAft>
                <a:spcPts val="0"/>
              </a:spcAft>
              <a:buSzPts val="2400"/>
              <a:buNone/>
              <a:defRPr/>
            </a:lvl1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561" name="Shape 561"/>
        <p:cNvGrpSpPr/>
        <p:nvPr/>
      </p:nvGrpSpPr>
      <p:grpSpPr>
        <a:xfrm>
          <a:off x="0" y="0"/>
          <a:ext cx="0" cy="0"/>
          <a:chOff x="0" y="0"/>
          <a:chExt cx="0" cy="0"/>
        </a:xfrm>
      </p:grpSpPr>
      <p:sp>
        <p:nvSpPr>
          <p:cNvPr id="562" name="Google Shape;562;g2299ef9d14f_1_998"/>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563" name="Google Shape;563;g2299ef9d14f_1_998"/>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4" name="Shape 564"/>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9" name="Shape 569"/>
        <p:cNvGrpSpPr/>
        <p:nvPr/>
      </p:nvGrpSpPr>
      <p:grpSpPr>
        <a:xfrm>
          <a:off x="0" y="0"/>
          <a:ext cx="0" cy="0"/>
          <a:chOff x="0" y="0"/>
          <a:chExt cx="0" cy="0"/>
        </a:xfrm>
      </p:grpSpPr>
      <p:sp>
        <p:nvSpPr>
          <p:cNvPr id="570" name="Google Shape;570;g2299ef9d14f_1_1273"/>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571" name="Google Shape;571;g2299ef9d14f_1_1273"/>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572" name="Google Shape;572;g2299ef9d14f_1_127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6" name="Shape 116"/>
        <p:cNvGrpSpPr/>
        <p:nvPr/>
      </p:nvGrpSpPr>
      <p:grpSpPr>
        <a:xfrm>
          <a:off x="0" y="0"/>
          <a:ext cx="0" cy="0"/>
          <a:chOff x="0" y="0"/>
          <a:chExt cx="0" cy="0"/>
        </a:xfrm>
      </p:grpSpPr>
      <p:grpSp>
        <p:nvGrpSpPr>
          <p:cNvPr id="117" name="Google Shape;117;p21"/>
          <p:cNvGrpSpPr/>
          <p:nvPr/>
        </p:nvGrpSpPr>
        <p:grpSpPr>
          <a:xfrm>
            <a:off x="-329674" y="-59376"/>
            <a:ext cx="12515851" cy="6923798"/>
            <a:chOff x="-329674" y="-51881"/>
            <a:chExt cx="12515851" cy="6923798"/>
          </a:xfrm>
        </p:grpSpPr>
        <p:sp>
          <p:nvSpPr>
            <p:cNvPr id="118" name="Google Shape;118;p21"/>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1"/>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1"/>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1"/>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1"/>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21"/>
          <p:cNvGrpSpPr/>
          <p:nvPr/>
        </p:nvGrpSpPr>
        <p:grpSpPr>
          <a:xfrm>
            <a:off x="1669293" y="1186483"/>
            <a:ext cx="8848345" cy="4477933"/>
            <a:chOff x="1669293" y="1186483"/>
            <a:chExt cx="8848345" cy="4477933"/>
          </a:xfrm>
        </p:grpSpPr>
        <p:sp>
          <p:nvSpPr>
            <p:cNvPr id="138" name="Google Shape;138;p21"/>
            <p:cNvSpPr/>
            <p:nvPr/>
          </p:nvSpPr>
          <p:spPr>
            <a:xfrm>
              <a:off x="1674042" y="1186483"/>
              <a:ext cx="8843596"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p:nvPr/>
          </p:nvSpPr>
          <p:spPr>
            <a:xfrm>
              <a:off x="1669293" y="1991156"/>
              <a:ext cx="8845667"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21"/>
          <p:cNvSpPr txBox="1"/>
          <p:nvPr>
            <p:ph type="ctrTitle"/>
          </p:nvPr>
        </p:nvSpPr>
        <p:spPr>
          <a:xfrm>
            <a:off x="1759236" y="2075504"/>
            <a:ext cx="8679915" cy="1748729"/>
          </a:xfrm>
          <a:prstGeom prst="rect">
            <a:avLst/>
          </a:prstGeom>
          <a:noFill/>
          <a:ln>
            <a:noFill/>
          </a:ln>
        </p:spPr>
        <p:txBody>
          <a:bodyPr anchorCtr="0" anchor="b" bIns="0" lIns="228600" spcFirstLastPara="1" rIns="228600" wrap="square" tIns="228600">
            <a:normAutofit/>
          </a:bodyPr>
          <a:lstStyle>
            <a:lvl1pPr lvl="0" algn="ctr">
              <a:lnSpc>
                <a:spcPct val="80000"/>
              </a:lnSpc>
              <a:spcBef>
                <a:spcPts val="0"/>
              </a:spcBef>
              <a:spcAft>
                <a:spcPts val="0"/>
              </a:spcAft>
              <a:buClr>
                <a:srgbClr val="FFFEFF"/>
              </a:buClr>
              <a:buSzPts val="5400"/>
              <a:buFont typeface="Calibri"/>
              <a:buNone/>
              <a:defRPr sz="54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21"/>
          <p:cNvSpPr txBox="1"/>
          <p:nvPr>
            <p:ph idx="1" type="subTitle"/>
          </p:nvPr>
        </p:nvSpPr>
        <p:spPr>
          <a:xfrm>
            <a:off x="1759237" y="3906266"/>
            <a:ext cx="8673427" cy="1322587"/>
          </a:xfrm>
          <a:prstGeom prst="rect">
            <a:avLst/>
          </a:prstGeom>
          <a:noFill/>
          <a:ln>
            <a:noFill/>
          </a:ln>
        </p:spPr>
        <p:txBody>
          <a:bodyPr anchorCtr="0" anchor="t" bIns="45700" lIns="91425" spcFirstLastPara="1" rIns="91425" wrap="square" tIns="0">
            <a:normAutofit/>
          </a:bodyPr>
          <a:lstStyle>
            <a:lvl1pPr lvl="0" algn="ctr">
              <a:lnSpc>
                <a:spcPct val="100000"/>
              </a:lnSpc>
              <a:spcBef>
                <a:spcPts val="1000"/>
              </a:spcBef>
              <a:spcAft>
                <a:spcPts val="0"/>
              </a:spcAft>
              <a:buSzPts val="1980"/>
              <a:buNone/>
              <a:defRPr b="0" sz="1800">
                <a:solidFill>
                  <a:srgbClr val="FFFEFF"/>
                </a:solidFill>
              </a:defRPr>
            </a:lvl1pPr>
            <a:lvl2pPr lvl="1" algn="ctr">
              <a:lnSpc>
                <a:spcPct val="120000"/>
              </a:lnSpc>
              <a:spcBef>
                <a:spcPts val="500"/>
              </a:spcBef>
              <a:spcAft>
                <a:spcPts val="0"/>
              </a:spcAft>
              <a:buSzPts val="1980"/>
              <a:buNone/>
              <a:defRPr sz="1800"/>
            </a:lvl2pPr>
            <a:lvl3pPr lvl="2" algn="ctr">
              <a:lnSpc>
                <a:spcPct val="120000"/>
              </a:lnSpc>
              <a:spcBef>
                <a:spcPts val="500"/>
              </a:spcBef>
              <a:spcAft>
                <a:spcPts val="0"/>
              </a:spcAft>
              <a:buSzPts val="1980"/>
              <a:buNone/>
              <a:defRPr sz="1800"/>
            </a:lvl3pPr>
            <a:lvl4pPr lvl="3" algn="ctr">
              <a:lnSpc>
                <a:spcPct val="120000"/>
              </a:lnSpc>
              <a:spcBef>
                <a:spcPts val="500"/>
              </a:spcBef>
              <a:spcAft>
                <a:spcPts val="0"/>
              </a:spcAft>
              <a:buSzPts val="1760"/>
              <a:buNone/>
              <a:defRPr sz="1600"/>
            </a:lvl4pPr>
            <a:lvl5pPr lvl="4" algn="ctr">
              <a:lnSpc>
                <a:spcPct val="120000"/>
              </a:lnSpc>
              <a:spcBef>
                <a:spcPts val="500"/>
              </a:spcBef>
              <a:spcAft>
                <a:spcPts val="0"/>
              </a:spcAft>
              <a:buSzPts val="1760"/>
              <a:buNone/>
              <a:defRPr sz="1600"/>
            </a:lvl5pPr>
            <a:lvl6pPr lvl="5" algn="ctr">
              <a:lnSpc>
                <a:spcPct val="120000"/>
              </a:lnSpc>
              <a:spcBef>
                <a:spcPts val="500"/>
              </a:spcBef>
              <a:spcAft>
                <a:spcPts val="0"/>
              </a:spcAft>
              <a:buSzPts val="1760"/>
              <a:buNone/>
              <a:defRPr sz="1600"/>
            </a:lvl6pPr>
            <a:lvl7pPr lvl="6" algn="ctr">
              <a:lnSpc>
                <a:spcPct val="120000"/>
              </a:lnSpc>
              <a:spcBef>
                <a:spcPts val="500"/>
              </a:spcBef>
              <a:spcAft>
                <a:spcPts val="0"/>
              </a:spcAft>
              <a:buSzPts val="1760"/>
              <a:buNone/>
              <a:defRPr sz="1600"/>
            </a:lvl7pPr>
            <a:lvl8pPr lvl="7" algn="ctr">
              <a:lnSpc>
                <a:spcPct val="120000"/>
              </a:lnSpc>
              <a:spcBef>
                <a:spcPts val="500"/>
              </a:spcBef>
              <a:spcAft>
                <a:spcPts val="0"/>
              </a:spcAft>
              <a:buSzPts val="1760"/>
              <a:buNone/>
              <a:defRPr sz="1600"/>
            </a:lvl8pPr>
            <a:lvl9pPr lvl="8" algn="ctr">
              <a:lnSpc>
                <a:spcPct val="120000"/>
              </a:lnSpc>
              <a:spcBef>
                <a:spcPts val="500"/>
              </a:spcBef>
              <a:spcAft>
                <a:spcPts val="0"/>
              </a:spcAft>
              <a:buSzPts val="1760"/>
              <a:buNone/>
              <a:defRPr sz="1600"/>
            </a:lvl9pPr>
          </a:lstStyle>
          <a:p/>
        </p:txBody>
      </p:sp>
      <p:sp>
        <p:nvSpPr>
          <p:cNvPr id="143" name="Google Shape;143;p21"/>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1"/>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1"/>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3" name="Shape 573"/>
        <p:cNvGrpSpPr/>
        <p:nvPr/>
      </p:nvGrpSpPr>
      <p:grpSpPr>
        <a:xfrm>
          <a:off x="0" y="0"/>
          <a:ext cx="0" cy="0"/>
          <a:chOff x="0" y="0"/>
          <a:chExt cx="0" cy="0"/>
        </a:xfrm>
      </p:grpSpPr>
      <p:sp>
        <p:nvSpPr>
          <p:cNvPr id="574" name="Google Shape;574;g2299ef9d14f_1_1277"/>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575" name="Google Shape;575;g2299ef9d14f_1_127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6" name="Shape 576"/>
        <p:cNvGrpSpPr/>
        <p:nvPr/>
      </p:nvGrpSpPr>
      <p:grpSpPr>
        <a:xfrm>
          <a:off x="0" y="0"/>
          <a:ext cx="0" cy="0"/>
          <a:chOff x="0" y="0"/>
          <a:chExt cx="0" cy="0"/>
        </a:xfrm>
      </p:grpSpPr>
      <p:sp>
        <p:nvSpPr>
          <p:cNvPr id="577" name="Google Shape;577;g2299ef9d14f_1_1280"/>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78" name="Google Shape;578;g2299ef9d14f_1_1280"/>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579" name="Google Shape;579;g2299ef9d14f_1_128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0" name="Shape 580"/>
        <p:cNvGrpSpPr/>
        <p:nvPr/>
      </p:nvGrpSpPr>
      <p:grpSpPr>
        <a:xfrm>
          <a:off x="0" y="0"/>
          <a:ext cx="0" cy="0"/>
          <a:chOff x="0" y="0"/>
          <a:chExt cx="0" cy="0"/>
        </a:xfrm>
      </p:grpSpPr>
      <p:sp>
        <p:nvSpPr>
          <p:cNvPr id="581" name="Google Shape;581;g2299ef9d14f_1_128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82" name="Google Shape;582;g2299ef9d14f_1_1284"/>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583" name="Google Shape;583;g2299ef9d14f_1_1284"/>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584" name="Google Shape;584;g2299ef9d14f_1_128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5" name="Shape 585"/>
        <p:cNvGrpSpPr/>
        <p:nvPr/>
      </p:nvGrpSpPr>
      <p:grpSpPr>
        <a:xfrm>
          <a:off x="0" y="0"/>
          <a:ext cx="0" cy="0"/>
          <a:chOff x="0" y="0"/>
          <a:chExt cx="0" cy="0"/>
        </a:xfrm>
      </p:grpSpPr>
      <p:sp>
        <p:nvSpPr>
          <p:cNvPr id="586" name="Google Shape;586;g2299ef9d14f_1_1289"/>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87" name="Google Shape;587;g2299ef9d14f_1_128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8" name="Shape 588"/>
        <p:cNvGrpSpPr/>
        <p:nvPr/>
      </p:nvGrpSpPr>
      <p:grpSpPr>
        <a:xfrm>
          <a:off x="0" y="0"/>
          <a:ext cx="0" cy="0"/>
          <a:chOff x="0" y="0"/>
          <a:chExt cx="0" cy="0"/>
        </a:xfrm>
      </p:grpSpPr>
      <p:sp>
        <p:nvSpPr>
          <p:cNvPr id="589" name="Google Shape;589;g2299ef9d14f_1_1292"/>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590" name="Google Shape;590;g2299ef9d14f_1_1292"/>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591" name="Google Shape;591;g2299ef9d14f_1_129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2" name="Shape 592"/>
        <p:cNvGrpSpPr/>
        <p:nvPr/>
      </p:nvGrpSpPr>
      <p:grpSpPr>
        <a:xfrm>
          <a:off x="0" y="0"/>
          <a:ext cx="0" cy="0"/>
          <a:chOff x="0" y="0"/>
          <a:chExt cx="0" cy="0"/>
        </a:xfrm>
      </p:grpSpPr>
      <p:sp>
        <p:nvSpPr>
          <p:cNvPr id="593" name="Google Shape;593;g2299ef9d14f_1_1296"/>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594" name="Google Shape;594;g2299ef9d14f_1_129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5" name="Shape 595"/>
        <p:cNvGrpSpPr/>
        <p:nvPr/>
      </p:nvGrpSpPr>
      <p:grpSpPr>
        <a:xfrm>
          <a:off x="0" y="0"/>
          <a:ext cx="0" cy="0"/>
          <a:chOff x="0" y="0"/>
          <a:chExt cx="0" cy="0"/>
        </a:xfrm>
      </p:grpSpPr>
      <p:sp>
        <p:nvSpPr>
          <p:cNvPr id="596" name="Google Shape;596;g2299ef9d14f_1_129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7" name="Google Shape;597;g2299ef9d14f_1_1299"/>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598" name="Google Shape;598;g2299ef9d14f_1_1299"/>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9" name="Google Shape;599;g2299ef9d14f_1_1299"/>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600" name="Google Shape;600;g2299ef9d14f_1_129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1" name="Shape 601"/>
        <p:cNvGrpSpPr/>
        <p:nvPr/>
      </p:nvGrpSpPr>
      <p:grpSpPr>
        <a:xfrm>
          <a:off x="0" y="0"/>
          <a:ext cx="0" cy="0"/>
          <a:chOff x="0" y="0"/>
          <a:chExt cx="0" cy="0"/>
        </a:xfrm>
      </p:grpSpPr>
      <p:sp>
        <p:nvSpPr>
          <p:cNvPr id="602" name="Google Shape;602;g2299ef9d14f_1_1305"/>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rtl="0">
              <a:lnSpc>
                <a:spcPct val="100000"/>
              </a:lnSpc>
              <a:spcBef>
                <a:spcPts val="0"/>
              </a:spcBef>
              <a:spcAft>
                <a:spcPts val="0"/>
              </a:spcAft>
              <a:buSzPts val="2400"/>
              <a:buNone/>
              <a:defRPr/>
            </a:lvl1pPr>
          </a:lstStyle>
          <a:p/>
        </p:txBody>
      </p:sp>
      <p:sp>
        <p:nvSpPr>
          <p:cNvPr id="603" name="Google Shape;603;g2299ef9d14f_1_130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4" name="Shape 604"/>
        <p:cNvGrpSpPr/>
        <p:nvPr/>
      </p:nvGrpSpPr>
      <p:grpSpPr>
        <a:xfrm>
          <a:off x="0" y="0"/>
          <a:ext cx="0" cy="0"/>
          <a:chOff x="0" y="0"/>
          <a:chExt cx="0" cy="0"/>
        </a:xfrm>
      </p:grpSpPr>
      <p:sp>
        <p:nvSpPr>
          <p:cNvPr id="605" name="Google Shape;605;g2299ef9d14f_1_1308"/>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606" name="Google Shape;606;g2299ef9d14f_1_1308"/>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
        <p:nvSpPr>
          <p:cNvPr id="607" name="Google Shape;607;g2299ef9d14f_1_130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8" name="Shape 608"/>
        <p:cNvGrpSpPr/>
        <p:nvPr/>
      </p:nvGrpSpPr>
      <p:grpSpPr>
        <a:xfrm>
          <a:off x="0" y="0"/>
          <a:ext cx="0" cy="0"/>
          <a:chOff x="0" y="0"/>
          <a:chExt cx="0" cy="0"/>
        </a:xfrm>
      </p:grpSpPr>
      <p:sp>
        <p:nvSpPr>
          <p:cNvPr id="609" name="Google Shape;609;g2299ef9d14f_1_13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 name="Shape 146"/>
        <p:cNvGrpSpPr/>
        <p:nvPr/>
      </p:nvGrpSpPr>
      <p:grpSpPr>
        <a:xfrm>
          <a:off x="0" y="0"/>
          <a:ext cx="0" cy="0"/>
          <a:chOff x="0" y="0"/>
          <a:chExt cx="0" cy="0"/>
        </a:xfrm>
      </p:grpSpPr>
      <p:grpSp>
        <p:nvGrpSpPr>
          <p:cNvPr id="147" name="Google Shape;147;p25"/>
          <p:cNvGrpSpPr/>
          <p:nvPr/>
        </p:nvGrpSpPr>
        <p:grpSpPr>
          <a:xfrm>
            <a:off x="-329674" y="-59376"/>
            <a:ext cx="12515851" cy="6923798"/>
            <a:chOff x="-329674" y="-51881"/>
            <a:chExt cx="12515851" cy="6923798"/>
          </a:xfrm>
        </p:grpSpPr>
        <p:sp>
          <p:nvSpPr>
            <p:cNvPr id="148" name="Google Shape;148;p25"/>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5"/>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5"/>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5"/>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5"/>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5"/>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5"/>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5"/>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5"/>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5"/>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25"/>
          <p:cNvGrpSpPr/>
          <p:nvPr/>
        </p:nvGrpSpPr>
        <p:grpSpPr>
          <a:xfrm>
            <a:off x="3259545" y="1186483"/>
            <a:ext cx="5666145" cy="4477933"/>
            <a:chOff x="3259545" y="1186483"/>
            <a:chExt cx="5666145" cy="4477933"/>
          </a:xfrm>
        </p:grpSpPr>
        <p:sp>
          <p:nvSpPr>
            <p:cNvPr id="168" name="Google Shape;168;p25"/>
            <p:cNvSpPr/>
            <p:nvPr/>
          </p:nvSpPr>
          <p:spPr>
            <a:xfrm>
              <a:off x="3259545" y="1186483"/>
              <a:ext cx="5657881"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p:nvPr/>
          </p:nvSpPr>
          <p:spPr>
            <a:xfrm>
              <a:off x="3259545" y="1991156"/>
              <a:ext cx="5666145"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25"/>
          <p:cNvSpPr txBox="1"/>
          <p:nvPr>
            <p:ph type="title"/>
          </p:nvPr>
        </p:nvSpPr>
        <p:spPr>
          <a:xfrm>
            <a:off x="3344216" y="2074730"/>
            <a:ext cx="5490224" cy="1689390"/>
          </a:xfrm>
          <a:prstGeom prst="rect">
            <a:avLst/>
          </a:prstGeom>
          <a:noFill/>
          <a:ln>
            <a:noFill/>
          </a:ln>
        </p:spPr>
        <p:txBody>
          <a:bodyPr anchorCtr="0" anchor="b" bIns="0" lIns="228600" spcFirstLastPara="1" rIns="228600" wrap="square" tIns="228600">
            <a:normAutofit/>
          </a:bodyPr>
          <a:lstStyle>
            <a:lvl1pPr lvl="0" algn="ctr">
              <a:lnSpc>
                <a:spcPct val="85000"/>
              </a:lnSpc>
              <a:spcBef>
                <a:spcPts val="0"/>
              </a:spcBef>
              <a:spcAft>
                <a:spcPts val="0"/>
              </a:spcAft>
              <a:buClr>
                <a:srgbClr val="FFFEFF"/>
              </a:buClr>
              <a:buSzPts val="4400"/>
              <a:buFont typeface="Calibri"/>
              <a:buNone/>
              <a:defRPr sz="44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25"/>
          <p:cNvSpPr txBox="1"/>
          <p:nvPr>
            <p:ph idx="1" type="body"/>
          </p:nvPr>
        </p:nvSpPr>
        <p:spPr>
          <a:xfrm>
            <a:off x="3344215" y="3846851"/>
            <a:ext cx="5490223" cy="1383770"/>
          </a:xfrm>
          <a:prstGeom prst="rect">
            <a:avLst/>
          </a:prstGeom>
          <a:noFill/>
          <a:ln>
            <a:noFill/>
          </a:ln>
        </p:spPr>
        <p:txBody>
          <a:bodyPr anchorCtr="0" anchor="t" bIns="45700" lIns="91425" spcFirstLastPara="1" rIns="91425" wrap="square" tIns="0">
            <a:normAutofit/>
          </a:bodyPr>
          <a:lstStyle>
            <a:lvl1pPr indent="-228600" lvl="0" marL="457200" algn="ctr">
              <a:lnSpc>
                <a:spcPct val="120000"/>
              </a:lnSpc>
              <a:spcBef>
                <a:spcPts val="1000"/>
              </a:spcBef>
              <a:spcAft>
                <a:spcPts val="0"/>
              </a:spcAft>
              <a:buSzPts val="1980"/>
              <a:buNone/>
              <a:defRPr sz="1800">
                <a:solidFill>
                  <a:srgbClr val="FFFEFF"/>
                </a:solidFill>
              </a:defRPr>
            </a:lvl1pPr>
            <a:lvl2pPr indent="-228600" lvl="1" marL="914400" algn="l">
              <a:lnSpc>
                <a:spcPct val="120000"/>
              </a:lnSpc>
              <a:spcBef>
                <a:spcPts val="500"/>
              </a:spcBef>
              <a:spcAft>
                <a:spcPts val="0"/>
              </a:spcAft>
              <a:buSzPts val="1980"/>
              <a:buNone/>
              <a:defRPr sz="1800">
                <a:solidFill>
                  <a:srgbClr val="888888"/>
                </a:solidFill>
              </a:defRPr>
            </a:lvl2pPr>
            <a:lvl3pPr indent="-228600" lvl="2" marL="1371600" algn="l">
              <a:lnSpc>
                <a:spcPct val="120000"/>
              </a:lnSpc>
              <a:spcBef>
                <a:spcPts val="500"/>
              </a:spcBef>
              <a:spcAft>
                <a:spcPts val="0"/>
              </a:spcAft>
              <a:buSzPts val="1980"/>
              <a:buNone/>
              <a:defRPr sz="1800">
                <a:solidFill>
                  <a:srgbClr val="888888"/>
                </a:solidFill>
              </a:defRPr>
            </a:lvl3pPr>
            <a:lvl4pPr indent="-228600" lvl="3" marL="1828800" algn="l">
              <a:lnSpc>
                <a:spcPct val="120000"/>
              </a:lnSpc>
              <a:spcBef>
                <a:spcPts val="500"/>
              </a:spcBef>
              <a:spcAft>
                <a:spcPts val="0"/>
              </a:spcAft>
              <a:buSzPts val="1760"/>
              <a:buNone/>
              <a:defRPr sz="1600">
                <a:solidFill>
                  <a:srgbClr val="888888"/>
                </a:solidFill>
              </a:defRPr>
            </a:lvl4pPr>
            <a:lvl5pPr indent="-228600" lvl="4" marL="2286000" algn="l">
              <a:lnSpc>
                <a:spcPct val="120000"/>
              </a:lnSpc>
              <a:spcBef>
                <a:spcPts val="500"/>
              </a:spcBef>
              <a:spcAft>
                <a:spcPts val="0"/>
              </a:spcAft>
              <a:buSzPts val="1760"/>
              <a:buNone/>
              <a:defRPr sz="1600">
                <a:solidFill>
                  <a:srgbClr val="888888"/>
                </a:solidFill>
              </a:defRPr>
            </a:lvl5pPr>
            <a:lvl6pPr indent="-228600" lvl="5" marL="2743200" algn="l">
              <a:lnSpc>
                <a:spcPct val="120000"/>
              </a:lnSpc>
              <a:spcBef>
                <a:spcPts val="500"/>
              </a:spcBef>
              <a:spcAft>
                <a:spcPts val="0"/>
              </a:spcAft>
              <a:buSzPts val="1760"/>
              <a:buNone/>
              <a:defRPr sz="1600">
                <a:solidFill>
                  <a:srgbClr val="888888"/>
                </a:solidFill>
              </a:defRPr>
            </a:lvl6pPr>
            <a:lvl7pPr indent="-228600" lvl="6" marL="3200400" algn="l">
              <a:lnSpc>
                <a:spcPct val="120000"/>
              </a:lnSpc>
              <a:spcBef>
                <a:spcPts val="500"/>
              </a:spcBef>
              <a:spcAft>
                <a:spcPts val="0"/>
              </a:spcAft>
              <a:buSzPts val="1760"/>
              <a:buNone/>
              <a:defRPr sz="1600">
                <a:solidFill>
                  <a:srgbClr val="888888"/>
                </a:solidFill>
              </a:defRPr>
            </a:lvl7pPr>
            <a:lvl8pPr indent="-228600" lvl="7" marL="3657600" algn="l">
              <a:lnSpc>
                <a:spcPct val="120000"/>
              </a:lnSpc>
              <a:spcBef>
                <a:spcPts val="500"/>
              </a:spcBef>
              <a:spcAft>
                <a:spcPts val="0"/>
              </a:spcAft>
              <a:buSzPts val="1760"/>
              <a:buNone/>
              <a:defRPr sz="1600">
                <a:solidFill>
                  <a:srgbClr val="888888"/>
                </a:solidFill>
              </a:defRPr>
            </a:lvl8pPr>
            <a:lvl9pPr indent="-228600" lvl="8" marL="4114800" algn="l">
              <a:lnSpc>
                <a:spcPct val="120000"/>
              </a:lnSpc>
              <a:spcBef>
                <a:spcPts val="500"/>
              </a:spcBef>
              <a:spcAft>
                <a:spcPts val="0"/>
              </a:spcAft>
              <a:buSzPts val="1760"/>
              <a:buNone/>
              <a:defRPr sz="1600">
                <a:solidFill>
                  <a:srgbClr val="888888"/>
                </a:solidFill>
              </a:defRPr>
            </a:lvl9pPr>
          </a:lstStyle>
          <a:p/>
        </p:txBody>
      </p:sp>
      <p:sp>
        <p:nvSpPr>
          <p:cNvPr id="173" name="Google Shape;173;p25"/>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25"/>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25"/>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6" name="Shape 176"/>
        <p:cNvGrpSpPr/>
        <p:nvPr/>
      </p:nvGrpSpPr>
      <p:grpSpPr>
        <a:xfrm>
          <a:off x="0" y="0"/>
          <a:ext cx="0" cy="0"/>
          <a:chOff x="0" y="0"/>
          <a:chExt cx="0" cy="0"/>
        </a:xfrm>
      </p:grpSpPr>
      <p:grpSp>
        <p:nvGrpSpPr>
          <p:cNvPr id="177" name="Google Shape;177;p26"/>
          <p:cNvGrpSpPr/>
          <p:nvPr/>
        </p:nvGrpSpPr>
        <p:grpSpPr>
          <a:xfrm>
            <a:off x="-417513" y="0"/>
            <a:ext cx="12584114" cy="6853238"/>
            <a:chOff x="-417513" y="0"/>
            <a:chExt cx="12584114" cy="6853238"/>
          </a:xfrm>
        </p:grpSpPr>
        <p:sp>
          <p:nvSpPr>
            <p:cNvPr id="178" name="Google Shape;178;p26"/>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26"/>
          <p:cNvGrpSpPr/>
          <p:nvPr/>
        </p:nvGrpSpPr>
        <p:grpSpPr>
          <a:xfrm>
            <a:off x="800144" y="1699589"/>
            <a:ext cx="3674476" cy="3470421"/>
            <a:chOff x="697883" y="1816768"/>
            <a:chExt cx="3674476" cy="3470421"/>
          </a:xfrm>
        </p:grpSpPr>
        <p:sp>
          <p:nvSpPr>
            <p:cNvPr id="200" name="Google Shape;200;p26"/>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26"/>
          <p:cNvSpPr txBox="1"/>
          <p:nvPr>
            <p:ph type="title"/>
          </p:nvPr>
        </p:nvSpPr>
        <p:spPr>
          <a:xfrm>
            <a:off x="889000" y="2339669"/>
            <a:ext cx="3500828" cy="2470065"/>
          </a:xfrm>
          <a:prstGeom prst="rect">
            <a:avLst/>
          </a:prstGeom>
          <a:noFill/>
          <a:ln>
            <a:noFill/>
          </a:ln>
        </p:spPr>
        <p:txBody>
          <a:bodyPr anchorCtr="0" anchor="ctr" bIns="91425" lIns="91425" spcFirstLastPara="1" rIns="91425" wrap="square" tIns="91425">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 name="Google Shape;204;p26"/>
          <p:cNvSpPr txBox="1"/>
          <p:nvPr>
            <p:ph idx="1" type="body"/>
          </p:nvPr>
        </p:nvSpPr>
        <p:spPr>
          <a:xfrm>
            <a:off x="5120878" y="803187"/>
            <a:ext cx="6269591" cy="2382651"/>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205" name="Google Shape;205;p26"/>
          <p:cNvSpPr txBox="1"/>
          <p:nvPr>
            <p:ph idx="2" type="body"/>
          </p:nvPr>
        </p:nvSpPr>
        <p:spPr>
          <a:xfrm>
            <a:off x="5118447" y="3672162"/>
            <a:ext cx="6272022" cy="2383586"/>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206" name="Google Shape;206;p26"/>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26"/>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26"/>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9" name="Shape 209"/>
        <p:cNvGrpSpPr/>
        <p:nvPr/>
      </p:nvGrpSpPr>
      <p:grpSpPr>
        <a:xfrm>
          <a:off x="0" y="0"/>
          <a:ext cx="0" cy="0"/>
          <a:chOff x="0" y="0"/>
          <a:chExt cx="0" cy="0"/>
        </a:xfrm>
      </p:grpSpPr>
      <p:grpSp>
        <p:nvGrpSpPr>
          <p:cNvPr id="210" name="Google Shape;210;p27"/>
          <p:cNvGrpSpPr/>
          <p:nvPr/>
        </p:nvGrpSpPr>
        <p:grpSpPr>
          <a:xfrm>
            <a:off x="-417513" y="0"/>
            <a:ext cx="12584114" cy="6853238"/>
            <a:chOff x="-417513" y="0"/>
            <a:chExt cx="12584114" cy="6853238"/>
          </a:xfrm>
        </p:grpSpPr>
        <p:sp>
          <p:nvSpPr>
            <p:cNvPr id="211" name="Google Shape;211;p27"/>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27"/>
          <p:cNvGrpSpPr/>
          <p:nvPr/>
        </p:nvGrpSpPr>
        <p:grpSpPr>
          <a:xfrm>
            <a:off x="800144" y="1699589"/>
            <a:ext cx="3674476" cy="3470421"/>
            <a:chOff x="697883" y="1816768"/>
            <a:chExt cx="3674476" cy="3470421"/>
          </a:xfrm>
        </p:grpSpPr>
        <p:sp>
          <p:nvSpPr>
            <p:cNvPr id="233" name="Google Shape;233;p27"/>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7"/>
          <p:cNvSpPr txBox="1"/>
          <p:nvPr>
            <p:ph type="title"/>
          </p:nvPr>
        </p:nvSpPr>
        <p:spPr>
          <a:xfrm>
            <a:off x="889001" y="2363915"/>
            <a:ext cx="3500828" cy="2460497"/>
          </a:xfrm>
          <a:prstGeom prst="rect">
            <a:avLst/>
          </a:prstGeom>
          <a:noFill/>
          <a:ln>
            <a:noFill/>
          </a:ln>
        </p:spPr>
        <p:txBody>
          <a:bodyPr anchorCtr="0" anchor="ctr" bIns="91425" lIns="91425" spcFirstLastPara="1" rIns="91425" wrap="square" tIns="91425">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27"/>
          <p:cNvSpPr txBox="1"/>
          <p:nvPr>
            <p:ph idx="1" type="body"/>
          </p:nvPr>
        </p:nvSpPr>
        <p:spPr>
          <a:xfrm>
            <a:off x="5125137" y="803185"/>
            <a:ext cx="6265088" cy="6858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2420"/>
              <a:buNone/>
              <a:defRPr b="0" sz="2200" cap="none">
                <a:solidFill>
                  <a:schemeClr val="accent1"/>
                </a:solidFill>
              </a:defRPr>
            </a:lvl1pPr>
            <a:lvl2pPr indent="-228600" lvl="1" marL="914400" algn="l">
              <a:lnSpc>
                <a:spcPct val="120000"/>
              </a:lnSpc>
              <a:spcBef>
                <a:spcPts val="500"/>
              </a:spcBef>
              <a:spcAft>
                <a:spcPts val="0"/>
              </a:spcAft>
              <a:buSzPts val="2200"/>
              <a:buNone/>
              <a:defRPr b="1" sz="2000"/>
            </a:lvl2pPr>
            <a:lvl3pPr indent="-228600" lvl="2" marL="1371600" algn="l">
              <a:lnSpc>
                <a:spcPct val="120000"/>
              </a:lnSpc>
              <a:spcBef>
                <a:spcPts val="500"/>
              </a:spcBef>
              <a:spcAft>
                <a:spcPts val="0"/>
              </a:spcAft>
              <a:buSzPts val="1980"/>
              <a:buNone/>
              <a:defRPr b="1" sz="1800"/>
            </a:lvl3pPr>
            <a:lvl4pPr indent="-228600" lvl="3" marL="1828800" algn="l">
              <a:lnSpc>
                <a:spcPct val="120000"/>
              </a:lnSpc>
              <a:spcBef>
                <a:spcPts val="500"/>
              </a:spcBef>
              <a:spcAft>
                <a:spcPts val="0"/>
              </a:spcAft>
              <a:buSzPts val="1760"/>
              <a:buNone/>
              <a:defRPr b="1" sz="1600"/>
            </a:lvl4pPr>
            <a:lvl5pPr indent="-228600" lvl="4" marL="2286000" algn="l">
              <a:lnSpc>
                <a:spcPct val="120000"/>
              </a:lnSpc>
              <a:spcBef>
                <a:spcPts val="500"/>
              </a:spcBef>
              <a:spcAft>
                <a:spcPts val="0"/>
              </a:spcAft>
              <a:buSzPts val="1760"/>
              <a:buNone/>
              <a:defRPr b="1" sz="1600"/>
            </a:lvl5pPr>
            <a:lvl6pPr indent="-228600" lvl="5" marL="2743200" algn="l">
              <a:lnSpc>
                <a:spcPct val="120000"/>
              </a:lnSpc>
              <a:spcBef>
                <a:spcPts val="500"/>
              </a:spcBef>
              <a:spcAft>
                <a:spcPts val="0"/>
              </a:spcAft>
              <a:buSzPts val="1760"/>
              <a:buNone/>
              <a:defRPr b="1" sz="1600"/>
            </a:lvl6pPr>
            <a:lvl7pPr indent="-228600" lvl="6" marL="3200400" algn="l">
              <a:lnSpc>
                <a:spcPct val="120000"/>
              </a:lnSpc>
              <a:spcBef>
                <a:spcPts val="500"/>
              </a:spcBef>
              <a:spcAft>
                <a:spcPts val="0"/>
              </a:spcAft>
              <a:buSzPts val="1760"/>
              <a:buNone/>
              <a:defRPr b="1" sz="1600"/>
            </a:lvl7pPr>
            <a:lvl8pPr indent="-228600" lvl="7" marL="3657600" algn="l">
              <a:lnSpc>
                <a:spcPct val="120000"/>
              </a:lnSpc>
              <a:spcBef>
                <a:spcPts val="500"/>
              </a:spcBef>
              <a:spcAft>
                <a:spcPts val="0"/>
              </a:spcAft>
              <a:buSzPts val="1760"/>
              <a:buNone/>
              <a:defRPr b="1" sz="1600"/>
            </a:lvl8pPr>
            <a:lvl9pPr indent="-228600" lvl="8" marL="4114800" algn="l">
              <a:lnSpc>
                <a:spcPct val="120000"/>
              </a:lnSpc>
              <a:spcBef>
                <a:spcPts val="500"/>
              </a:spcBef>
              <a:spcAft>
                <a:spcPts val="0"/>
              </a:spcAft>
              <a:buSzPts val="1760"/>
              <a:buNone/>
              <a:defRPr b="1" sz="1600"/>
            </a:lvl9pPr>
          </a:lstStyle>
          <a:p/>
        </p:txBody>
      </p:sp>
      <p:sp>
        <p:nvSpPr>
          <p:cNvPr id="238" name="Google Shape;238;p27"/>
          <p:cNvSpPr txBox="1"/>
          <p:nvPr>
            <p:ph idx="2" type="body"/>
          </p:nvPr>
        </p:nvSpPr>
        <p:spPr>
          <a:xfrm>
            <a:off x="5125305" y="1488985"/>
            <a:ext cx="6264350" cy="1696853"/>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239" name="Google Shape;239;p27"/>
          <p:cNvSpPr txBox="1"/>
          <p:nvPr>
            <p:ph idx="3" type="body"/>
          </p:nvPr>
        </p:nvSpPr>
        <p:spPr>
          <a:xfrm>
            <a:off x="5118653" y="3665887"/>
            <a:ext cx="6264414" cy="6858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2420"/>
              <a:buNone/>
              <a:defRPr b="0" sz="2200" cap="none">
                <a:solidFill>
                  <a:schemeClr val="accent1"/>
                </a:solidFill>
              </a:defRPr>
            </a:lvl1pPr>
            <a:lvl2pPr indent="-228600" lvl="1" marL="914400" algn="l">
              <a:lnSpc>
                <a:spcPct val="120000"/>
              </a:lnSpc>
              <a:spcBef>
                <a:spcPts val="500"/>
              </a:spcBef>
              <a:spcAft>
                <a:spcPts val="0"/>
              </a:spcAft>
              <a:buSzPts val="2200"/>
              <a:buNone/>
              <a:defRPr b="1" sz="2000"/>
            </a:lvl2pPr>
            <a:lvl3pPr indent="-228600" lvl="2" marL="1371600" algn="l">
              <a:lnSpc>
                <a:spcPct val="120000"/>
              </a:lnSpc>
              <a:spcBef>
                <a:spcPts val="500"/>
              </a:spcBef>
              <a:spcAft>
                <a:spcPts val="0"/>
              </a:spcAft>
              <a:buSzPts val="1980"/>
              <a:buNone/>
              <a:defRPr b="1" sz="1800"/>
            </a:lvl3pPr>
            <a:lvl4pPr indent="-228600" lvl="3" marL="1828800" algn="l">
              <a:lnSpc>
                <a:spcPct val="120000"/>
              </a:lnSpc>
              <a:spcBef>
                <a:spcPts val="500"/>
              </a:spcBef>
              <a:spcAft>
                <a:spcPts val="0"/>
              </a:spcAft>
              <a:buSzPts val="1760"/>
              <a:buNone/>
              <a:defRPr b="1" sz="1600"/>
            </a:lvl4pPr>
            <a:lvl5pPr indent="-228600" lvl="4" marL="2286000" algn="l">
              <a:lnSpc>
                <a:spcPct val="120000"/>
              </a:lnSpc>
              <a:spcBef>
                <a:spcPts val="500"/>
              </a:spcBef>
              <a:spcAft>
                <a:spcPts val="0"/>
              </a:spcAft>
              <a:buSzPts val="1760"/>
              <a:buNone/>
              <a:defRPr b="1" sz="1600"/>
            </a:lvl5pPr>
            <a:lvl6pPr indent="-228600" lvl="5" marL="2743200" algn="l">
              <a:lnSpc>
                <a:spcPct val="120000"/>
              </a:lnSpc>
              <a:spcBef>
                <a:spcPts val="500"/>
              </a:spcBef>
              <a:spcAft>
                <a:spcPts val="0"/>
              </a:spcAft>
              <a:buSzPts val="1760"/>
              <a:buNone/>
              <a:defRPr b="1" sz="1600"/>
            </a:lvl6pPr>
            <a:lvl7pPr indent="-228600" lvl="6" marL="3200400" algn="l">
              <a:lnSpc>
                <a:spcPct val="120000"/>
              </a:lnSpc>
              <a:spcBef>
                <a:spcPts val="500"/>
              </a:spcBef>
              <a:spcAft>
                <a:spcPts val="0"/>
              </a:spcAft>
              <a:buSzPts val="1760"/>
              <a:buNone/>
              <a:defRPr b="1" sz="1600"/>
            </a:lvl7pPr>
            <a:lvl8pPr indent="-228600" lvl="7" marL="3657600" algn="l">
              <a:lnSpc>
                <a:spcPct val="120000"/>
              </a:lnSpc>
              <a:spcBef>
                <a:spcPts val="500"/>
              </a:spcBef>
              <a:spcAft>
                <a:spcPts val="0"/>
              </a:spcAft>
              <a:buSzPts val="1760"/>
              <a:buNone/>
              <a:defRPr b="1" sz="1600"/>
            </a:lvl8pPr>
            <a:lvl9pPr indent="-228600" lvl="8" marL="4114800" algn="l">
              <a:lnSpc>
                <a:spcPct val="120000"/>
              </a:lnSpc>
              <a:spcBef>
                <a:spcPts val="500"/>
              </a:spcBef>
              <a:spcAft>
                <a:spcPts val="0"/>
              </a:spcAft>
              <a:buSzPts val="1760"/>
              <a:buNone/>
              <a:defRPr b="1" sz="1600"/>
            </a:lvl9pPr>
          </a:lstStyle>
          <a:p/>
        </p:txBody>
      </p:sp>
      <p:sp>
        <p:nvSpPr>
          <p:cNvPr id="240" name="Google Shape;240;p27"/>
          <p:cNvSpPr txBox="1"/>
          <p:nvPr>
            <p:ph idx="4" type="body"/>
          </p:nvPr>
        </p:nvSpPr>
        <p:spPr>
          <a:xfrm>
            <a:off x="5118447" y="4351687"/>
            <a:ext cx="6265588" cy="1704060"/>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241" name="Google Shape;241;p27"/>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27"/>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27"/>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4" name="Shape 244"/>
        <p:cNvGrpSpPr/>
        <p:nvPr/>
      </p:nvGrpSpPr>
      <p:grpSpPr>
        <a:xfrm>
          <a:off x="0" y="0"/>
          <a:ext cx="0" cy="0"/>
          <a:chOff x="0" y="0"/>
          <a:chExt cx="0" cy="0"/>
        </a:xfrm>
      </p:grpSpPr>
      <p:grpSp>
        <p:nvGrpSpPr>
          <p:cNvPr id="245" name="Google Shape;245;p28"/>
          <p:cNvGrpSpPr/>
          <p:nvPr/>
        </p:nvGrpSpPr>
        <p:grpSpPr>
          <a:xfrm>
            <a:off x="-417513" y="0"/>
            <a:ext cx="12584114" cy="6853238"/>
            <a:chOff x="-417513" y="0"/>
            <a:chExt cx="12584114" cy="6853238"/>
          </a:xfrm>
        </p:grpSpPr>
        <p:sp>
          <p:nvSpPr>
            <p:cNvPr id="246" name="Google Shape;246;p28"/>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8"/>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8"/>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8"/>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8"/>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28"/>
          <p:cNvGrpSpPr/>
          <p:nvPr/>
        </p:nvGrpSpPr>
        <p:grpSpPr>
          <a:xfrm>
            <a:off x="800144" y="1699589"/>
            <a:ext cx="3674476" cy="3470421"/>
            <a:chOff x="697883" y="1816768"/>
            <a:chExt cx="3674476" cy="3470421"/>
          </a:xfrm>
        </p:grpSpPr>
        <p:sp>
          <p:nvSpPr>
            <p:cNvPr id="268" name="Google Shape;268;p28"/>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8"/>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28"/>
          <p:cNvSpPr txBox="1"/>
          <p:nvPr>
            <p:ph type="title"/>
          </p:nvPr>
        </p:nvSpPr>
        <p:spPr>
          <a:xfrm>
            <a:off x="888632" y="2349925"/>
            <a:ext cx="3501196" cy="2456442"/>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2" name="Google Shape;272;p28"/>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28"/>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28"/>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6.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2" Type="http://schemas.openxmlformats.org/officeDocument/2006/relationships/theme" Target="../theme/theme2.xml"/><Relationship Id="rId9" Type="http://schemas.openxmlformats.org/officeDocument/2006/relationships/slideLayout" Target="../slideLayouts/slideLayout12.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theme" Target="../theme/theme1.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7.xml"/><Relationship Id="rId10" Type="http://schemas.openxmlformats.org/officeDocument/2006/relationships/slideLayout" Target="../slideLayouts/slideLayout36.xml"/><Relationship Id="rId12" Type="http://schemas.openxmlformats.org/officeDocument/2006/relationships/theme" Target="../theme/theme3.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8.xml"/><Relationship Id="rId10" Type="http://schemas.openxmlformats.org/officeDocument/2006/relationships/slideLayout" Target="../slideLayouts/slideLayout47.xml"/><Relationship Id="rId12" Type="http://schemas.openxmlformats.org/officeDocument/2006/relationships/theme" Target="../theme/theme4.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59.xml"/><Relationship Id="rId10" Type="http://schemas.openxmlformats.org/officeDocument/2006/relationships/slideLayout" Target="../slideLayouts/slideLayout58.xml"/><Relationship Id="rId12" Type="http://schemas.openxmlformats.org/officeDocument/2006/relationships/theme" Target="../theme/theme7.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891161" y="2358391"/>
            <a:ext cx="3498667" cy="2456485"/>
          </a:xfrm>
          <a:prstGeom prst="rect">
            <a:avLst/>
          </a:prstGeom>
          <a:noFill/>
          <a:ln>
            <a:noFill/>
          </a:ln>
        </p:spPr>
        <p:txBody>
          <a:bodyPr anchorCtr="0" anchor="ctr" bIns="228600" lIns="228600" spcFirstLastPara="1" rIns="228600" wrap="square" tIns="228600">
            <a:normAutofit/>
          </a:bodyPr>
          <a:lstStyle>
            <a:lvl1pPr lvl="0" marR="0" rtl="0" algn="ctr">
              <a:lnSpc>
                <a:spcPct val="85000"/>
              </a:lnSpc>
              <a:spcBef>
                <a:spcPts val="0"/>
              </a:spcBef>
              <a:spcAft>
                <a:spcPts val="0"/>
              </a:spcAft>
              <a:buClr>
                <a:schemeClr val="lt1"/>
              </a:buClr>
              <a:buSzPts val="4000"/>
              <a:buFont typeface="Calibri"/>
              <a:buNone/>
              <a:defRPr b="0"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0"/>
          <p:cNvSpPr txBox="1"/>
          <p:nvPr>
            <p:ph idx="1" type="body"/>
          </p:nvPr>
        </p:nvSpPr>
        <p:spPr>
          <a:xfrm>
            <a:off x="5434982" y="794719"/>
            <a:ext cx="5950036" cy="5257090"/>
          </a:xfrm>
          <a:prstGeom prst="rect">
            <a:avLst/>
          </a:prstGeom>
          <a:noFill/>
          <a:ln>
            <a:noFill/>
          </a:ln>
        </p:spPr>
        <p:txBody>
          <a:bodyPr anchorCtr="0" anchor="t" bIns="45700" lIns="91425" spcFirstLastPara="1" rIns="91425" wrap="square" tIns="45700">
            <a:normAutofit/>
          </a:bodyPr>
          <a:lstStyle>
            <a:lvl1pPr indent="-354330" lvl="0" marL="457200" marR="0" rtl="0" algn="l">
              <a:lnSpc>
                <a:spcPct val="120000"/>
              </a:lnSpc>
              <a:spcBef>
                <a:spcPts val="1000"/>
              </a:spcBef>
              <a:spcAft>
                <a:spcPts val="0"/>
              </a:spcAft>
              <a:buClr>
                <a:schemeClr val="accent1"/>
              </a:buClr>
              <a:buSzPts val="1980"/>
              <a:buFont typeface="Noto Sans Symbols"/>
              <a:buChar char="▪"/>
              <a:defRPr b="0" i="0" sz="1800" u="none" cap="none" strike="noStrike">
                <a:solidFill>
                  <a:schemeClr val="lt1"/>
                </a:solidFill>
                <a:latin typeface="Rockwell"/>
                <a:ea typeface="Rockwell"/>
                <a:cs typeface="Rockwell"/>
                <a:sym typeface="Rockwell"/>
              </a:defRPr>
            </a:lvl1pPr>
            <a:lvl2pPr indent="-340360" lvl="1" marL="914400" marR="0" rtl="0" algn="l">
              <a:lnSpc>
                <a:spcPct val="120000"/>
              </a:lnSpc>
              <a:spcBef>
                <a:spcPts val="500"/>
              </a:spcBef>
              <a:spcAft>
                <a:spcPts val="0"/>
              </a:spcAft>
              <a:buClr>
                <a:schemeClr val="accent1"/>
              </a:buClr>
              <a:buSzPts val="1760"/>
              <a:buFont typeface="Noto Sans Symbols"/>
              <a:buChar char="▪"/>
              <a:defRPr b="0" i="0" sz="1600" u="none" cap="none" strike="noStrike">
                <a:solidFill>
                  <a:schemeClr val="lt1"/>
                </a:solidFill>
                <a:latin typeface="Rockwell"/>
                <a:ea typeface="Rockwell"/>
                <a:cs typeface="Rockwell"/>
                <a:sym typeface="Rockwell"/>
              </a:defRPr>
            </a:lvl2pPr>
            <a:lvl3pPr indent="-326389" lvl="2" marL="1371600" marR="0" rtl="0" algn="l">
              <a:lnSpc>
                <a:spcPct val="120000"/>
              </a:lnSpc>
              <a:spcBef>
                <a:spcPts val="500"/>
              </a:spcBef>
              <a:spcAft>
                <a:spcPts val="0"/>
              </a:spcAft>
              <a:buClr>
                <a:schemeClr val="accent1"/>
              </a:buClr>
              <a:buSzPts val="1540"/>
              <a:buFont typeface="Noto Sans Symbols"/>
              <a:buChar char="▪"/>
              <a:defRPr b="0" i="0" sz="1400" u="none" cap="none" strike="noStrike">
                <a:solidFill>
                  <a:schemeClr val="lt1"/>
                </a:solidFill>
                <a:latin typeface="Rockwell"/>
                <a:ea typeface="Rockwell"/>
                <a:cs typeface="Rockwell"/>
                <a:sym typeface="Rockwell"/>
              </a:defRPr>
            </a:lvl3pPr>
            <a:lvl4pPr indent="-312419" lvl="3" marL="1828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4pPr>
            <a:lvl5pPr indent="-312420" lvl="4" marL="22860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5pPr>
            <a:lvl6pPr indent="-312420" lvl="5" marL="27432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6pPr>
            <a:lvl7pPr indent="-312420" lvl="6" marL="32004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7pPr>
            <a:lvl8pPr indent="-312420" lvl="7" marL="36576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8pPr>
            <a:lvl9pPr indent="-312420" lvl="8" marL="4114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9pPr>
          </a:lstStyle>
          <a:p/>
        </p:txBody>
      </p:sp>
      <p:sp>
        <p:nvSpPr>
          <p:cNvPr id="8" name="Google Shape;8;p20"/>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9" name="Google Shape;9;p20"/>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0" name="Google Shape;10;p20"/>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Rockwell"/>
                <a:ea typeface="Rockwell"/>
                <a:cs typeface="Rockwell"/>
                <a:sym typeface="Rockwell"/>
              </a:defRPr>
            </a:lvl1pPr>
            <a:lvl2pPr indent="0" lvl="1" marL="0" marR="0" rtl="0" algn="r">
              <a:spcBef>
                <a:spcPts val="0"/>
              </a:spcBef>
              <a:buNone/>
              <a:defRPr b="0" i="0" sz="1000" u="none" cap="none" strike="noStrike">
                <a:solidFill>
                  <a:schemeClr val="lt1"/>
                </a:solidFill>
                <a:latin typeface="Rockwell"/>
                <a:ea typeface="Rockwell"/>
                <a:cs typeface="Rockwell"/>
                <a:sym typeface="Rockwell"/>
              </a:defRPr>
            </a:lvl2pPr>
            <a:lvl3pPr indent="0" lvl="2" marL="0" marR="0" rtl="0" algn="r">
              <a:spcBef>
                <a:spcPts val="0"/>
              </a:spcBef>
              <a:buNone/>
              <a:defRPr b="0" i="0" sz="1000" u="none" cap="none" strike="noStrike">
                <a:solidFill>
                  <a:schemeClr val="lt1"/>
                </a:solidFill>
                <a:latin typeface="Rockwell"/>
                <a:ea typeface="Rockwell"/>
                <a:cs typeface="Rockwell"/>
                <a:sym typeface="Rockwell"/>
              </a:defRPr>
            </a:lvl3pPr>
            <a:lvl4pPr indent="0" lvl="3" marL="0" marR="0" rtl="0" algn="r">
              <a:spcBef>
                <a:spcPts val="0"/>
              </a:spcBef>
              <a:buNone/>
              <a:defRPr b="0" i="0" sz="1000" u="none" cap="none" strike="noStrike">
                <a:solidFill>
                  <a:schemeClr val="lt1"/>
                </a:solidFill>
                <a:latin typeface="Rockwell"/>
                <a:ea typeface="Rockwell"/>
                <a:cs typeface="Rockwell"/>
                <a:sym typeface="Rockwell"/>
              </a:defRPr>
            </a:lvl4pPr>
            <a:lvl5pPr indent="0" lvl="4" marL="0" marR="0" rtl="0" algn="r">
              <a:spcBef>
                <a:spcPts val="0"/>
              </a:spcBef>
              <a:buNone/>
              <a:defRPr b="0" i="0" sz="1000" u="none" cap="none" strike="noStrike">
                <a:solidFill>
                  <a:schemeClr val="lt1"/>
                </a:solidFill>
                <a:latin typeface="Rockwell"/>
                <a:ea typeface="Rockwell"/>
                <a:cs typeface="Rockwell"/>
                <a:sym typeface="Rockwell"/>
              </a:defRPr>
            </a:lvl5pPr>
            <a:lvl6pPr indent="0" lvl="5" marL="0" marR="0" rtl="0" algn="r">
              <a:spcBef>
                <a:spcPts val="0"/>
              </a:spcBef>
              <a:buNone/>
              <a:defRPr b="0" i="0" sz="1000" u="none" cap="none" strike="noStrike">
                <a:solidFill>
                  <a:schemeClr val="lt1"/>
                </a:solidFill>
                <a:latin typeface="Rockwell"/>
                <a:ea typeface="Rockwell"/>
                <a:cs typeface="Rockwell"/>
                <a:sym typeface="Rockwell"/>
              </a:defRPr>
            </a:lvl6pPr>
            <a:lvl7pPr indent="0" lvl="6" marL="0" marR="0" rtl="0" algn="r">
              <a:spcBef>
                <a:spcPts val="0"/>
              </a:spcBef>
              <a:buNone/>
              <a:defRPr b="0" i="0" sz="1000" u="none" cap="none" strike="noStrike">
                <a:solidFill>
                  <a:schemeClr val="lt1"/>
                </a:solidFill>
                <a:latin typeface="Rockwell"/>
                <a:ea typeface="Rockwell"/>
                <a:cs typeface="Rockwell"/>
                <a:sym typeface="Rockwell"/>
              </a:defRPr>
            </a:lvl7pPr>
            <a:lvl8pPr indent="0" lvl="7" marL="0" marR="0" rtl="0" algn="r">
              <a:spcBef>
                <a:spcPts val="0"/>
              </a:spcBef>
              <a:buNone/>
              <a:defRPr b="0" i="0" sz="1000" u="none" cap="none" strike="noStrike">
                <a:solidFill>
                  <a:schemeClr val="lt1"/>
                </a:solidFill>
                <a:latin typeface="Rockwell"/>
                <a:ea typeface="Rockwell"/>
                <a:cs typeface="Rockwell"/>
                <a:sym typeface="Rockwell"/>
              </a:defRPr>
            </a:lvl8pPr>
            <a:lvl9pPr indent="0" lvl="8" marL="0" marR="0" rtl="0" algn="r">
              <a:spcBef>
                <a:spcPts val="0"/>
              </a:spcBef>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sp>
        <p:nvSpPr>
          <p:cNvPr id="79" name="Google Shape;79;p19"/>
          <p:cNvSpPr txBox="1"/>
          <p:nvPr>
            <p:ph type="title"/>
          </p:nvPr>
        </p:nvSpPr>
        <p:spPr>
          <a:xfrm>
            <a:off x="891161" y="2358391"/>
            <a:ext cx="3498667" cy="2456485"/>
          </a:xfrm>
          <a:prstGeom prst="rect">
            <a:avLst/>
          </a:prstGeom>
          <a:noFill/>
          <a:ln>
            <a:noFill/>
          </a:ln>
        </p:spPr>
        <p:txBody>
          <a:bodyPr anchorCtr="0" anchor="ctr" bIns="228600" lIns="228600" spcFirstLastPara="1" rIns="228600" wrap="square" tIns="228600">
            <a:normAutofit/>
          </a:bodyPr>
          <a:lstStyle>
            <a:lvl1pPr lvl="0" marR="0" rtl="0" algn="ctr">
              <a:lnSpc>
                <a:spcPct val="85000"/>
              </a:lnSpc>
              <a:spcBef>
                <a:spcPts val="0"/>
              </a:spcBef>
              <a:spcAft>
                <a:spcPts val="0"/>
              </a:spcAft>
              <a:buClr>
                <a:schemeClr val="dk1"/>
              </a:buClr>
              <a:buSzPts val="4000"/>
              <a:buFont typeface="Calibri"/>
              <a:buNone/>
              <a:defRPr b="0"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Google Shape;80;p19"/>
          <p:cNvSpPr txBox="1"/>
          <p:nvPr>
            <p:ph idx="1" type="body"/>
          </p:nvPr>
        </p:nvSpPr>
        <p:spPr>
          <a:xfrm>
            <a:off x="5434982" y="794719"/>
            <a:ext cx="5950036" cy="5257090"/>
          </a:xfrm>
          <a:prstGeom prst="rect">
            <a:avLst/>
          </a:prstGeom>
          <a:noFill/>
          <a:ln>
            <a:noFill/>
          </a:ln>
        </p:spPr>
        <p:txBody>
          <a:bodyPr anchorCtr="0" anchor="t" bIns="45700" lIns="91425" spcFirstLastPara="1" rIns="91425" wrap="square" tIns="45700">
            <a:normAutofit/>
          </a:bodyPr>
          <a:lstStyle>
            <a:lvl1pPr indent="-354330" lvl="0" marL="457200" marR="0" rtl="0" algn="l">
              <a:lnSpc>
                <a:spcPct val="120000"/>
              </a:lnSpc>
              <a:spcBef>
                <a:spcPts val="1000"/>
              </a:spcBef>
              <a:spcAft>
                <a:spcPts val="0"/>
              </a:spcAft>
              <a:buClr>
                <a:schemeClr val="accent1"/>
              </a:buClr>
              <a:buSzPts val="1980"/>
              <a:buFont typeface="Noto Sans Symbols"/>
              <a:buChar char="▪"/>
              <a:defRPr b="0" i="0" sz="1800" u="none" cap="none" strike="noStrike">
                <a:solidFill>
                  <a:schemeClr val="dk1"/>
                </a:solidFill>
                <a:latin typeface="Rockwell"/>
                <a:ea typeface="Rockwell"/>
                <a:cs typeface="Rockwell"/>
                <a:sym typeface="Rockwell"/>
              </a:defRPr>
            </a:lvl1pPr>
            <a:lvl2pPr indent="-340360" lvl="1" marL="914400" marR="0" rtl="0" algn="l">
              <a:lnSpc>
                <a:spcPct val="120000"/>
              </a:lnSpc>
              <a:spcBef>
                <a:spcPts val="500"/>
              </a:spcBef>
              <a:spcAft>
                <a:spcPts val="0"/>
              </a:spcAft>
              <a:buClr>
                <a:schemeClr val="accent1"/>
              </a:buClr>
              <a:buSzPts val="1760"/>
              <a:buFont typeface="Noto Sans Symbols"/>
              <a:buChar char="▪"/>
              <a:defRPr b="0" i="0" sz="1600" u="none" cap="none" strike="noStrike">
                <a:solidFill>
                  <a:schemeClr val="dk1"/>
                </a:solidFill>
                <a:latin typeface="Rockwell"/>
                <a:ea typeface="Rockwell"/>
                <a:cs typeface="Rockwell"/>
                <a:sym typeface="Rockwell"/>
              </a:defRPr>
            </a:lvl2pPr>
            <a:lvl3pPr indent="-326389" lvl="2" marL="1371600" marR="0" rtl="0" algn="l">
              <a:lnSpc>
                <a:spcPct val="120000"/>
              </a:lnSpc>
              <a:spcBef>
                <a:spcPts val="500"/>
              </a:spcBef>
              <a:spcAft>
                <a:spcPts val="0"/>
              </a:spcAft>
              <a:buClr>
                <a:schemeClr val="accent1"/>
              </a:buClr>
              <a:buSzPts val="1540"/>
              <a:buFont typeface="Noto Sans Symbols"/>
              <a:buChar char="▪"/>
              <a:defRPr b="0" i="0" sz="1400" u="none" cap="none" strike="noStrike">
                <a:solidFill>
                  <a:schemeClr val="dk1"/>
                </a:solidFill>
                <a:latin typeface="Rockwell"/>
                <a:ea typeface="Rockwell"/>
                <a:cs typeface="Rockwell"/>
                <a:sym typeface="Rockwell"/>
              </a:defRPr>
            </a:lvl3pPr>
            <a:lvl4pPr indent="-312419" lvl="3" marL="1828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4pPr>
            <a:lvl5pPr indent="-312420" lvl="4" marL="22860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5pPr>
            <a:lvl6pPr indent="-312420" lvl="5" marL="27432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6pPr>
            <a:lvl7pPr indent="-312420" lvl="6" marL="32004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7pPr>
            <a:lvl8pPr indent="-312420" lvl="7" marL="36576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8pPr>
            <a:lvl9pPr indent="-312420" lvl="8" marL="4114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9pPr>
          </a:lstStyle>
          <a:p/>
        </p:txBody>
      </p:sp>
      <p:sp>
        <p:nvSpPr>
          <p:cNvPr id="81" name="Google Shape;81;p19"/>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00">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82" name="Google Shape;82;p19"/>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000">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83" name="Google Shape;83;p19"/>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000" u="none">
                <a:solidFill>
                  <a:srgbClr val="888888"/>
                </a:solidFill>
                <a:latin typeface="Rockwell"/>
                <a:ea typeface="Rockwell"/>
                <a:cs typeface="Rockwell"/>
                <a:sym typeface="Rockwell"/>
              </a:defRPr>
            </a:lvl1pPr>
            <a:lvl2pPr indent="0" lvl="1" marL="0" marR="0" rtl="0" algn="r">
              <a:spcBef>
                <a:spcPts val="0"/>
              </a:spcBef>
              <a:buNone/>
              <a:defRPr b="0" sz="1000" u="none">
                <a:solidFill>
                  <a:srgbClr val="888888"/>
                </a:solidFill>
                <a:latin typeface="Rockwell"/>
                <a:ea typeface="Rockwell"/>
                <a:cs typeface="Rockwell"/>
                <a:sym typeface="Rockwell"/>
              </a:defRPr>
            </a:lvl2pPr>
            <a:lvl3pPr indent="0" lvl="2" marL="0" marR="0" rtl="0" algn="r">
              <a:spcBef>
                <a:spcPts val="0"/>
              </a:spcBef>
              <a:buNone/>
              <a:defRPr b="0" sz="1000" u="none">
                <a:solidFill>
                  <a:srgbClr val="888888"/>
                </a:solidFill>
                <a:latin typeface="Rockwell"/>
                <a:ea typeface="Rockwell"/>
                <a:cs typeface="Rockwell"/>
                <a:sym typeface="Rockwell"/>
              </a:defRPr>
            </a:lvl3pPr>
            <a:lvl4pPr indent="0" lvl="3" marL="0" marR="0" rtl="0" algn="r">
              <a:spcBef>
                <a:spcPts val="0"/>
              </a:spcBef>
              <a:buNone/>
              <a:defRPr b="0" sz="1000" u="none">
                <a:solidFill>
                  <a:srgbClr val="888888"/>
                </a:solidFill>
                <a:latin typeface="Rockwell"/>
                <a:ea typeface="Rockwell"/>
                <a:cs typeface="Rockwell"/>
                <a:sym typeface="Rockwell"/>
              </a:defRPr>
            </a:lvl4pPr>
            <a:lvl5pPr indent="0" lvl="4" marL="0" marR="0" rtl="0" algn="r">
              <a:spcBef>
                <a:spcPts val="0"/>
              </a:spcBef>
              <a:buNone/>
              <a:defRPr b="0" sz="1000" u="none">
                <a:solidFill>
                  <a:srgbClr val="888888"/>
                </a:solidFill>
                <a:latin typeface="Rockwell"/>
                <a:ea typeface="Rockwell"/>
                <a:cs typeface="Rockwell"/>
                <a:sym typeface="Rockwell"/>
              </a:defRPr>
            </a:lvl5pPr>
            <a:lvl6pPr indent="0" lvl="5" marL="0" marR="0" rtl="0" algn="r">
              <a:spcBef>
                <a:spcPts val="0"/>
              </a:spcBef>
              <a:buNone/>
              <a:defRPr b="0" sz="1000" u="none">
                <a:solidFill>
                  <a:srgbClr val="888888"/>
                </a:solidFill>
                <a:latin typeface="Rockwell"/>
                <a:ea typeface="Rockwell"/>
                <a:cs typeface="Rockwell"/>
                <a:sym typeface="Rockwell"/>
              </a:defRPr>
            </a:lvl6pPr>
            <a:lvl7pPr indent="0" lvl="6" marL="0" marR="0" rtl="0" algn="r">
              <a:spcBef>
                <a:spcPts val="0"/>
              </a:spcBef>
              <a:buNone/>
              <a:defRPr b="0" sz="1000" u="none">
                <a:solidFill>
                  <a:srgbClr val="888888"/>
                </a:solidFill>
                <a:latin typeface="Rockwell"/>
                <a:ea typeface="Rockwell"/>
                <a:cs typeface="Rockwell"/>
                <a:sym typeface="Rockwell"/>
              </a:defRPr>
            </a:lvl7pPr>
            <a:lvl8pPr indent="0" lvl="7" marL="0" marR="0" rtl="0" algn="r">
              <a:spcBef>
                <a:spcPts val="0"/>
              </a:spcBef>
              <a:buNone/>
              <a:defRPr b="0" sz="1000" u="none">
                <a:solidFill>
                  <a:srgbClr val="888888"/>
                </a:solidFill>
                <a:latin typeface="Rockwell"/>
                <a:ea typeface="Rockwell"/>
                <a:cs typeface="Rockwell"/>
                <a:sym typeface="Rockwell"/>
              </a:defRPr>
            </a:lvl8pPr>
            <a:lvl9pPr indent="0" lvl="8" marL="0" marR="0" rtl="0" algn="r">
              <a:spcBef>
                <a:spcPts val="0"/>
              </a:spcBef>
              <a:buNone/>
              <a:defRPr b="0" sz="1000" u="non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7" name="Shape 407"/>
        <p:cNvGrpSpPr/>
        <p:nvPr/>
      </p:nvGrpSpPr>
      <p:grpSpPr>
        <a:xfrm>
          <a:off x="0" y="0"/>
          <a:ext cx="0" cy="0"/>
          <a:chOff x="0" y="0"/>
          <a:chExt cx="0" cy="0"/>
        </a:xfrm>
      </p:grpSpPr>
      <p:sp>
        <p:nvSpPr>
          <p:cNvPr id="408" name="Google Shape;408;g2299ef9d14f_1_12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09" name="Google Shape;409;g2299ef9d14f_1_12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1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10" name="Google Shape;410;g2299ef9d14f_1_12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5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2pPr>
            <a:lvl3pPr lvl="2"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3pPr>
            <a:lvl4pPr lvl="3"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4pPr>
            <a:lvl5pPr lvl="4"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5pPr>
            <a:lvl6pPr lvl="5"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6pPr>
            <a:lvl7pPr lvl="6"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7pPr>
            <a:lvl8pPr lvl="7"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8pPr>
            <a:lvl9pPr lvl="8"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9pPr>
          </a:lstStyle>
          <a:p/>
        </p:txBody>
      </p:sp>
      <p:sp>
        <p:nvSpPr>
          <p:cNvPr id="411" name="Google Shape;411;g2299ef9d14f_1_12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5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2pPr>
            <a:lvl3pPr lvl="2"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3pPr>
            <a:lvl4pPr lvl="3"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4pPr>
            <a:lvl5pPr lvl="4"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5pPr>
            <a:lvl6pPr lvl="5"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6pPr>
            <a:lvl7pPr lvl="6"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7pPr>
            <a:lvl8pPr lvl="7"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8pPr>
            <a:lvl9pPr lvl="8"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9pPr>
          </a:lstStyle>
          <a:p/>
        </p:txBody>
      </p:sp>
      <p:sp>
        <p:nvSpPr>
          <p:cNvPr id="412" name="Google Shape;412;g2299ef9d14f_1_1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87" name="Shape 487"/>
        <p:cNvGrpSpPr/>
        <p:nvPr/>
      </p:nvGrpSpPr>
      <p:grpSpPr>
        <a:xfrm>
          <a:off x="0" y="0"/>
          <a:ext cx="0" cy="0"/>
          <a:chOff x="0" y="0"/>
          <a:chExt cx="0" cy="0"/>
        </a:xfrm>
      </p:grpSpPr>
      <p:sp>
        <p:nvSpPr>
          <p:cNvPr id="488" name="Google Shape;488;g2299ef9d14f_1_61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489" name="Google Shape;489;g2299ef9d14f_1_61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0"/>
              </a:spcBef>
              <a:spcAft>
                <a:spcPts val="0"/>
              </a:spcAft>
              <a:buClr>
                <a:schemeClr val="dk2"/>
              </a:buClr>
              <a:buSzPts val="1900"/>
              <a:buChar char="○"/>
              <a:defRPr sz="1900">
                <a:solidFill>
                  <a:schemeClr val="dk2"/>
                </a:solidFill>
              </a:defRPr>
            </a:lvl2pPr>
            <a:lvl3pPr indent="-349250" lvl="2" marL="1371600" rtl="0">
              <a:lnSpc>
                <a:spcPct val="115000"/>
              </a:lnSpc>
              <a:spcBef>
                <a:spcPts val="0"/>
              </a:spcBef>
              <a:spcAft>
                <a:spcPts val="0"/>
              </a:spcAft>
              <a:buClr>
                <a:schemeClr val="dk2"/>
              </a:buClr>
              <a:buSzPts val="1900"/>
              <a:buChar char="■"/>
              <a:defRPr sz="1900">
                <a:solidFill>
                  <a:schemeClr val="dk2"/>
                </a:solidFill>
              </a:defRPr>
            </a:lvl3pPr>
            <a:lvl4pPr indent="-349250" lvl="3" marL="1828800" rtl="0">
              <a:lnSpc>
                <a:spcPct val="115000"/>
              </a:lnSpc>
              <a:spcBef>
                <a:spcPts val="0"/>
              </a:spcBef>
              <a:spcAft>
                <a:spcPts val="0"/>
              </a:spcAft>
              <a:buClr>
                <a:schemeClr val="dk2"/>
              </a:buClr>
              <a:buSzPts val="1900"/>
              <a:buChar char="●"/>
              <a:defRPr sz="1900">
                <a:solidFill>
                  <a:schemeClr val="dk2"/>
                </a:solidFill>
              </a:defRPr>
            </a:lvl4pPr>
            <a:lvl5pPr indent="-349250" lvl="4" marL="2286000" rtl="0">
              <a:lnSpc>
                <a:spcPct val="115000"/>
              </a:lnSpc>
              <a:spcBef>
                <a:spcPts val="0"/>
              </a:spcBef>
              <a:spcAft>
                <a:spcPts val="0"/>
              </a:spcAft>
              <a:buClr>
                <a:schemeClr val="dk2"/>
              </a:buClr>
              <a:buSzPts val="1900"/>
              <a:buChar char="○"/>
              <a:defRPr sz="1900">
                <a:solidFill>
                  <a:schemeClr val="dk2"/>
                </a:solidFill>
              </a:defRPr>
            </a:lvl5pPr>
            <a:lvl6pPr indent="-349250" lvl="5" marL="2743200" rtl="0">
              <a:lnSpc>
                <a:spcPct val="115000"/>
              </a:lnSpc>
              <a:spcBef>
                <a:spcPts val="0"/>
              </a:spcBef>
              <a:spcAft>
                <a:spcPts val="0"/>
              </a:spcAft>
              <a:buClr>
                <a:schemeClr val="dk2"/>
              </a:buClr>
              <a:buSzPts val="1900"/>
              <a:buChar char="■"/>
              <a:defRPr sz="1900">
                <a:solidFill>
                  <a:schemeClr val="dk2"/>
                </a:solidFill>
              </a:defRPr>
            </a:lvl6pPr>
            <a:lvl7pPr indent="-349250" lvl="6" marL="3200400" rtl="0">
              <a:lnSpc>
                <a:spcPct val="115000"/>
              </a:lnSpc>
              <a:spcBef>
                <a:spcPts val="0"/>
              </a:spcBef>
              <a:spcAft>
                <a:spcPts val="0"/>
              </a:spcAft>
              <a:buClr>
                <a:schemeClr val="dk2"/>
              </a:buClr>
              <a:buSzPts val="1900"/>
              <a:buChar char="●"/>
              <a:defRPr sz="1900">
                <a:solidFill>
                  <a:schemeClr val="dk2"/>
                </a:solidFill>
              </a:defRPr>
            </a:lvl7pPr>
            <a:lvl8pPr indent="-349250" lvl="7" marL="3657600" rtl="0">
              <a:lnSpc>
                <a:spcPct val="115000"/>
              </a:lnSpc>
              <a:spcBef>
                <a:spcPts val="0"/>
              </a:spcBef>
              <a:spcAft>
                <a:spcPts val="0"/>
              </a:spcAft>
              <a:buClr>
                <a:schemeClr val="dk2"/>
              </a:buClr>
              <a:buSzPts val="1900"/>
              <a:buChar char="○"/>
              <a:defRPr sz="1900">
                <a:solidFill>
                  <a:schemeClr val="dk2"/>
                </a:solidFill>
              </a:defRPr>
            </a:lvl8pPr>
            <a:lvl9pPr indent="-349250" lvl="8" marL="4114800" rtl="0">
              <a:lnSpc>
                <a:spcPct val="115000"/>
              </a:lnSpc>
              <a:spcBef>
                <a:spcPts val="0"/>
              </a:spcBef>
              <a:spcAft>
                <a:spcPts val="0"/>
              </a:spcAft>
              <a:buClr>
                <a:schemeClr val="dk2"/>
              </a:buClr>
              <a:buSzPts val="1900"/>
              <a:buChar char="■"/>
              <a:defRPr sz="1900">
                <a:solidFill>
                  <a:schemeClr val="dk2"/>
                </a:solidFill>
              </a:defRPr>
            </a:lvl9pPr>
          </a:lstStyle>
          <a:p/>
        </p:txBody>
      </p:sp>
      <p:sp>
        <p:nvSpPr>
          <p:cNvPr id="490" name="Google Shape;490;g2299ef9d14f_1_61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32" name="Shape 532"/>
        <p:cNvGrpSpPr/>
        <p:nvPr/>
      </p:nvGrpSpPr>
      <p:grpSpPr>
        <a:xfrm>
          <a:off x="0" y="0"/>
          <a:ext cx="0" cy="0"/>
          <a:chOff x="0" y="0"/>
          <a:chExt cx="0" cy="0"/>
        </a:xfrm>
      </p:grpSpPr>
      <p:sp>
        <p:nvSpPr>
          <p:cNvPr id="533" name="Google Shape;533;g2299ef9d14f_1_969"/>
          <p:cNvSpPr txBox="1"/>
          <p:nvPr>
            <p:ph type="title"/>
          </p:nvPr>
        </p:nvSpPr>
        <p:spPr>
          <a:xfrm>
            <a:off x="950967" y="719333"/>
            <a:ext cx="102900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SzPts val="3700"/>
              <a:buFont typeface="Fira Sans"/>
              <a:buNone/>
              <a:defRPr sz="3700">
                <a:latin typeface="Fira Sans"/>
                <a:ea typeface="Fira Sans"/>
                <a:cs typeface="Fira Sans"/>
                <a:sym typeface="Fira Sans"/>
              </a:defRPr>
            </a:lvl1pPr>
            <a:lvl2pPr lvl="1" rtl="0">
              <a:spcBef>
                <a:spcPts val="0"/>
              </a:spcBef>
              <a:spcAft>
                <a:spcPts val="0"/>
              </a:spcAft>
              <a:buSzPts val="3700"/>
              <a:buFont typeface="Fira Sans"/>
              <a:buNone/>
              <a:defRPr sz="3700">
                <a:latin typeface="Fira Sans"/>
                <a:ea typeface="Fira Sans"/>
                <a:cs typeface="Fira Sans"/>
                <a:sym typeface="Fira Sans"/>
              </a:defRPr>
            </a:lvl2pPr>
            <a:lvl3pPr lvl="2" rtl="0">
              <a:spcBef>
                <a:spcPts val="0"/>
              </a:spcBef>
              <a:spcAft>
                <a:spcPts val="0"/>
              </a:spcAft>
              <a:buSzPts val="3700"/>
              <a:buFont typeface="Fira Sans"/>
              <a:buNone/>
              <a:defRPr sz="3700">
                <a:latin typeface="Fira Sans"/>
                <a:ea typeface="Fira Sans"/>
                <a:cs typeface="Fira Sans"/>
                <a:sym typeface="Fira Sans"/>
              </a:defRPr>
            </a:lvl3pPr>
            <a:lvl4pPr lvl="3" rtl="0">
              <a:spcBef>
                <a:spcPts val="0"/>
              </a:spcBef>
              <a:spcAft>
                <a:spcPts val="0"/>
              </a:spcAft>
              <a:buSzPts val="3700"/>
              <a:buFont typeface="Fira Sans"/>
              <a:buNone/>
              <a:defRPr sz="3700">
                <a:latin typeface="Fira Sans"/>
                <a:ea typeface="Fira Sans"/>
                <a:cs typeface="Fira Sans"/>
                <a:sym typeface="Fira Sans"/>
              </a:defRPr>
            </a:lvl4pPr>
            <a:lvl5pPr lvl="4" rtl="0">
              <a:spcBef>
                <a:spcPts val="0"/>
              </a:spcBef>
              <a:spcAft>
                <a:spcPts val="0"/>
              </a:spcAft>
              <a:buSzPts val="3700"/>
              <a:buFont typeface="Fira Sans"/>
              <a:buNone/>
              <a:defRPr sz="3700">
                <a:latin typeface="Fira Sans"/>
                <a:ea typeface="Fira Sans"/>
                <a:cs typeface="Fira Sans"/>
                <a:sym typeface="Fira Sans"/>
              </a:defRPr>
            </a:lvl5pPr>
            <a:lvl6pPr lvl="5" rtl="0">
              <a:spcBef>
                <a:spcPts val="0"/>
              </a:spcBef>
              <a:spcAft>
                <a:spcPts val="0"/>
              </a:spcAft>
              <a:buSzPts val="3700"/>
              <a:buFont typeface="Fira Sans"/>
              <a:buNone/>
              <a:defRPr sz="3700">
                <a:latin typeface="Fira Sans"/>
                <a:ea typeface="Fira Sans"/>
                <a:cs typeface="Fira Sans"/>
                <a:sym typeface="Fira Sans"/>
              </a:defRPr>
            </a:lvl6pPr>
            <a:lvl7pPr lvl="6" rtl="0">
              <a:spcBef>
                <a:spcPts val="0"/>
              </a:spcBef>
              <a:spcAft>
                <a:spcPts val="0"/>
              </a:spcAft>
              <a:buSzPts val="3700"/>
              <a:buFont typeface="Fira Sans"/>
              <a:buNone/>
              <a:defRPr sz="3700">
                <a:latin typeface="Fira Sans"/>
                <a:ea typeface="Fira Sans"/>
                <a:cs typeface="Fira Sans"/>
                <a:sym typeface="Fira Sans"/>
              </a:defRPr>
            </a:lvl7pPr>
            <a:lvl8pPr lvl="7" rtl="0">
              <a:spcBef>
                <a:spcPts val="0"/>
              </a:spcBef>
              <a:spcAft>
                <a:spcPts val="0"/>
              </a:spcAft>
              <a:buSzPts val="3700"/>
              <a:buFont typeface="Fira Sans"/>
              <a:buNone/>
              <a:defRPr sz="3700">
                <a:latin typeface="Fira Sans"/>
                <a:ea typeface="Fira Sans"/>
                <a:cs typeface="Fira Sans"/>
                <a:sym typeface="Fira Sans"/>
              </a:defRPr>
            </a:lvl8pPr>
            <a:lvl9pPr lvl="8" rtl="0">
              <a:spcBef>
                <a:spcPts val="0"/>
              </a:spcBef>
              <a:spcAft>
                <a:spcPts val="0"/>
              </a:spcAft>
              <a:buSzPts val="3700"/>
              <a:buFont typeface="Fira Sans"/>
              <a:buNone/>
              <a:defRPr sz="3700">
                <a:latin typeface="Fira Sans"/>
                <a:ea typeface="Fira Sans"/>
                <a:cs typeface="Fira Sans"/>
                <a:sym typeface="Fira Sans"/>
              </a:defRPr>
            </a:lvl9pPr>
          </a:lstStyle>
          <a:p/>
        </p:txBody>
      </p:sp>
      <p:sp>
        <p:nvSpPr>
          <p:cNvPr id="534" name="Google Shape;534;g2299ef9d14f_1_969"/>
          <p:cNvSpPr txBox="1"/>
          <p:nvPr>
            <p:ph idx="1" type="body"/>
          </p:nvPr>
        </p:nvSpPr>
        <p:spPr>
          <a:xfrm>
            <a:off x="950967" y="1482933"/>
            <a:ext cx="102900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SzPts val="2400"/>
              <a:buFont typeface="Fira Sans"/>
              <a:buChar char="●"/>
              <a:defRPr sz="2400">
                <a:latin typeface="Fira Sans"/>
                <a:ea typeface="Fira Sans"/>
                <a:cs typeface="Fira Sans"/>
                <a:sym typeface="Fira Sans"/>
              </a:defRPr>
            </a:lvl1pPr>
            <a:lvl2pPr indent="-349250" lvl="1" marL="914400" rtl="0">
              <a:lnSpc>
                <a:spcPct val="115000"/>
              </a:lnSpc>
              <a:spcBef>
                <a:spcPts val="2100"/>
              </a:spcBef>
              <a:spcAft>
                <a:spcPts val="0"/>
              </a:spcAft>
              <a:buSzPts val="1900"/>
              <a:buFont typeface="Fira Sans"/>
              <a:buChar char="○"/>
              <a:defRPr sz="1900">
                <a:latin typeface="Fira Sans"/>
                <a:ea typeface="Fira Sans"/>
                <a:cs typeface="Fira Sans"/>
                <a:sym typeface="Fira Sans"/>
              </a:defRPr>
            </a:lvl2pPr>
            <a:lvl3pPr indent="-349250" lvl="2" marL="1371600" rtl="0">
              <a:lnSpc>
                <a:spcPct val="115000"/>
              </a:lnSpc>
              <a:spcBef>
                <a:spcPts val="2100"/>
              </a:spcBef>
              <a:spcAft>
                <a:spcPts val="0"/>
              </a:spcAft>
              <a:buSzPts val="1900"/>
              <a:buFont typeface="Fira Sans"/>
              <a:buChar char="■"/>
              <a:defRPr sz="1900">
                <a:latin typeface="Fira Sans"/>
                <a:ea typeface="Fira Sans"/>
                <a:cs typeface="Fira Sans"/>
                <a:sym typeface="Fira Sans"/>
              </a:defRPr>
            </a:lvl3pPr>
            <a:lvl4pPr indent="-349250" lvl="3" marL="1828800" rtl="0">
              <a:lnSpc>
                <a:spcPct val="115000"/>
              </a:lnSpc>
              <a:spcBef>
                <a:spcPts val="2100"/>
              </a:spcBef>
              <a:spcAft>
                <a:spcPts val="0"/>
              </a:spcAft>
              <a:buSzPts val="1900"/>
              <a:buFont typeface="Fira Sans"/>
              <a:buChar char="●"/>
              <a:defRPr sz="1900">
                <a:latin typeface="Fira Sans"/>
                <a:ea typeface="Fira Sans"/>
                <a:cs typeface="Fira Sans"/>
                <a:sym typeface="Fira Sans"/>
              </a:defRPr>
            </a:lvl4pPr>
            <a:lvl5pPr indent="-349250" lvl="4" marL="2286000" rtl="0">
              <a:lnSpc>
                <a:spcPct val="115000"/>
              </a:lnSpc>
              <a:spcBef>
                <a:spcPts val="2100"/>
              </a:spcBef>
              <a:spcAft>
                <a:spcPts val="0"/>
              </a:spcAft>
              <a:buSzPts val="1900"/>
              <a:buFont typeface="Fira Sans"/>
              <a:buChar char="○"/>
              <a:defRPr sz="1900">
                <a:latin typeface="Fira Sans"/>
                <a:ea typeface="Fira Sans"/>
                <a:cs typeface="Fira Sans"/>
                <a:sym typeface="Fira Sans"/>
              </a:defRPr>
            </a:lvl5pPr>
            <a:lvl6pPr indent="-349250" lvl="5" marL="2743200" rtl="0">
              <a:lnSpc>
                <a:spcPct val="115000"/>
              </a:lnSpc>
              <a:spcBef>
                <a:spcPts val="2100"/>
              </a:spcBef>
              <a:spcAft>
                <a:spcPts val="0"/>
              </a:spcAft>
              <a:buSzPts val="1900"/>
              <a:buFont typeface="Fira Sans"/>
              <a:buChar char="■"/>
              <a:defRPr sz="1900">
                <a:latin typeface="Fira Sans"/>
                <a:ea typeface="Fira Sans"/>
                <a:cs typeface="Fira Sans"/>
                <a:sym typeface="Fira Sans"/>
              </a:defRPr>
            </a:lvl6pPr>
            <a:lvl7pPr indent="-349250" lvl="6" marL="3200400" rtl="0">
              <a:lnSpc>
                <a:spcPct val="115000"/>
              </a:lnSpc>
              <a:spcBef>
                <a:spcPts val="2100"/>
              </a:spcBef>
              <a:spcAft>
                <a:spcPts val="0"/>
              </a:spcAft>
              <a:buSzPts val="1900"/>
              <a:buFont typeface="Fira Sans"/>
              <a:buChar char="●"/>
              <a:defRPr sz="1900">
                <a:latin typeface="Fira Sans"/>
                <a:ea typeface="Fira Sans"/>
                <a:cs typeface="Fira Sans"/>
                <a:sym typeface="Fira Sans"/>
              </a:defRPr>
            </a:lvl7pPr>
            <a:lvl8pPr indent="-349250" lvl="7" marL="3657600" rtl="0">
              <a:lnSpc>
                <a:spcPct val="115000"/>
              </a:lnSpc>
              <a:spcBef>
                <a:spcPts val="2100"/>
              </a:spcBef>
              <a:spcAft>
                <a:spcPts val="0"/>
              </a:spcAft>
              <a:buSzPts val="1900"/>
              <a:buFont typeface="Fira Sans"/>
              <a:buChar char="○"/>
              <a:defRPr sz="1900">
                <a:latin typeface="Fira Sans"/>
                <a:ea typeface="Fira Sans"/>
                <a:cs typeface="Fira Sans"/>
                <a:sym typeface="Fira Sans"/>
              </a:defRPr>
            </a:lvl8pPr>
            <a:lvl9pPr indent="-349250" lvl="8" marL="4114800" rtl="0">
              <a:lnSpc>
                <a:spcPct val="115000"/>
              </a:lnSpc>
              <a:spcBef>
                <a:spcPts val="2100"/>
              </a:spcBef>
              <a:spcAft>
                <a:spcPts val="2100"/>
              </a:spcAft>
              <a:buSzPts val="1900"/>
              <a:buFont typeface="Fira Sans"/>
              <a:buChar char="■"/>
              <a:defRPr sz="1900">
                <a:latin typeface="Fira Sans"/>
                <a:ea typeface="Fira Sans"/>
                <a:cs typeface="Fira Sans"/>
                <a:sym typeface="Fira Sans"/>
              </a:defRPr>
            </a:lvl9pPr>
          </a:lstStyle>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5" name="Shape 565"/>
        <p:cNvGrpSpPr/>
        <p:nvPr/>
      </p:nvGrpSpPr>
      <p:grpSpPr>
        <a:xfrm>
          <a:off x="0" y="0"/>
          <a:ext cx="0" cy="0"/>
          <a:chOff x="0" y="0"/>
          <a:chExt cx="0" cy="0"/>
        </a:xfrm>
      </p:grpSpPr>
      <p:sp>
        <p:nvSpPr>
          <p:cNvPr id="566" name="Google Shape;566;g2299ef9d14f_1_126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567" name="Google Shape;567;g2299ef9d14f_1_126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2100"/>
              </a:spcBef>
              <a:spcAft>
                <a:spcPts val="0"/>
              </a:spcAft>
              <a:buClr>
                <a:schemeClr val="dk2"/>
              </a:buClr>
              <a:buSzPts val="1900"/>
              <a:buChar char="○"/>
              <a:defRPr sz="1900">
                <a:solidFill>
                  <a:schemeClr val="dk2"/>
                </a:solidFill>
              </a:defRPr>
            </a:lvl2pPr>
            <a:lvl3pPr indent="-349250" lvl="2" marL="1371600" rtl="0">
              <a:lnSpc>
                <a:spcPct val="115000"/>
              </a:lnSpc>
              <a:spcBef>
                <a:spcPts val="2100"/>
              </a:spcBef>
              <a:spcAft>
                <a:spcPts val="0"/>
              </a:spcAft>
              <a:buClr>
                <a:schemeClr val="dk2"/>
              </a:buClr>
              <a:buSzPts val="1900"/>
              <a:buChar char="■"/>
              <a:defRPr sz="1900">
                <a:solidFill>
                  <a:schemeClr val="dk2"/>
                </a:solidFill>
              </a:defRPr>
            </a:lvl3pPr>
            <a:lvl4pPr indent="-349250" lvl="3" marL="1828800" rtl="0">
              <a:lnSpc>
                <a:spcPct val="115000"/>
              </a:lnSpc>
              <a:spcBef>
                <a:spcPts val="2100"/>
              </a:spcBef>
              <a:spcAft>
                <a:spcPts val="0"/>
              </a:spcAft>
              <a:buClr>
                <a:schemeClr val="dk2"/>
              </a:buClr>
              <a:buSzPts val="1900"/>
              <a:buChar char="●"/>
              <a:defRPr sz="1900">
                <a:solidFill>
                  <a:schemeClr val="dk2"/>
                </a:solidFill>
              </a:defRPr>
            </a:lvl4pPr>
            <a:lvl5pPr indent="-349250" lvl="4" marL="2286000" rtl="0">
              <a:lnSpc>
                <a:spcPct val="115000"/>
              </a:lnSpc>
              <a:spcBef>
                <a:spcPts val="2100"/>
              </a:spcBef>
              <a:spcAft>
                <a:spcPts val="0"/>
              </a:spcAft>
              <a:buClr>
                <a:schemeClr val="dk2"/>
              </a:buClr>
              <a:buSzPts val="1900"/>
              <a:buChar char="○"/>
              <a:defRPr sz="1900">
                <a:solidFill>
                  <a:schemeClr val="dk2"/>
                </a:solidFill>
              </a:defRPr>
            </a:lvl5pPr>
            <a:lvl6pPr indent="-349250" lvl="5" marL="2743200" rtl="0">
              <a:lnSpc>
                <a:spcPct val="115000"/>
              </a:lnSpc>
              <a:spcBef>
                <a:spcPts val="2100"/>
              </a:spcBef>
              <a:spcAft>
                <a:spcPts val="0"/>
              </a:spcAft>
              <a:buClr>
                <a:schemeClr val="dk2"/>
              </a:buClr>
              <a:buSzPts val="1900"/>
              <a:buChar char="■"/>
              <a:defRPr sz="1900">
                <a:solidFill>
                  <a:schemeClr val="dk2"/>
                </a:solidFill>
              </a:defRPr>
            </a:lvl6pPr>
            <a:lvl7pPr indent="-349250" lvl="6" marL="3200400" rtl="0">
              <a:lnSpc>
                <a:spcPct val="115000"/>
              </a:lnSpc>
              <a:spcBef>
                <a:spcPts val="2100"/>
              </a:spcBef>
              <a:spcAft>
                <a:spcPts val="0"/>
              </a:spcAft>
              <a:buClr>
                <a:schemeClr val="dk2"/>
              </a:buClr>
              <a:buSzPts val="1900"/>
              <a:buChar char="●"/>
              <a:defRPr sz="1900">
                <a:solidFill>
                  <a:schemeClr val="dk2"/>
                </a:solidFill>
              </a:defRPr>
            </a:lvl7pPr>
            <a:lvl8pPr indent="-349250" lvl="7" marL="3657600" rtl="0">
              <a:lnSpc>
                <a:spcPct val="115000"/>
              </a:lnSpc>
              <a:spcBef>
                <a:spcPts val="2100"/>
              </a:spcBef>
              <a:spcAft>
                <a:spcPts val="0"/>
              </a:spcAft>
              <a:buClr>
                <a:schemeClr val="dk2"/>
              </a:buClr>
              <a:buSzPts val="1900"/>
              <a:buChar char="○"/>
              <a:defRPr sz="1900">
                <a:solidFill>
                  <a:schemeClr val="dk2"/>
                </a:solidFill>
              </a:defRPr>
            </a:lvl8pPr>
            <a:lvl9pPr indent="-349250" lvl="8" marL="4114800" rtl="0">
              <a:lnSpc>
                <a:spcPct val="115000"/>
              </a:lnSpc>
              <a:spcBef>
                <a:spcPts val="2100"/>
              </a:spcBef>
              <a:spcAft>
                <a:spcPts val="2100"/>
              </a:spcAft>
              <a:buClr>
                <a:schemeClr val="dk2"/>
              </a:buClr>
              <a:buSzPts val="1900"/>
              <a:buChar char="■"/>
              <a:defRPr sz="1900">
                <a:solidFill>
                  <a:schemeClr val="dk2"/>
                </a:solidFill>
              </a:defRPr>
            </a:lvl9pPr>
          </a:lstStyle>
          <a:p/>
        </p:txBody>
      </p:sp>
      <p:sp>
        <p:nvSpPr>
          <p:cNvPr id="568" name="Google Shape;568;g2299ef9d14f_1_126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51.jpg"/><Relationship Id="rId4" Type="http://schemas.openxmlformats.org/officeDocument/2006/relationships/image" Target="../media/image19.jpg"/><Relationship Id="rId5" Type="http://schemas.openxmlformats.org/officeDocument/2006/relationships/image" Target="../media/image11.jpg"/><Relationship Id="rId6" Type="http://schemas.openxmlformats.org/officeDocument/2006/relationships/image" Target="../media/image46.jpg"/><Relationship Id="rId7" Type="http://schemas.openxmlformats.org/officeDocument/2006/relationships/hyperlink" Target="http://drive.google.com/file/d/1ugErhsL-ZVgTdbN2JZKu2Y0m5bt_HmAp/view" TargetMode="External"/><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5.png"/><Relationship Id="rId4" Type="http://schemas.openxmlformats.org/officeDocument/2006/relationships/image" Target="../media/image30.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25.png"/><Relationship Id="rId5"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7.png"/><Relationship Id="rId9" Type="http://schemas.openxmlformats.org/officeDocument/2006/relationships/image" Target="../media/image70.png"/><Relationship Id="rId5" Type="http://schemas.openxmlformats.org/officeDocument/2006/relationships/image" Target="../media/image34.png"/><Relationship Id="rId6" Type="http://schemas.openxmlformats.org/officeDocument/2006/relationships/image" Target="../media/image22.png"/><Relationship Id="rId7" Type="http://schemas.openxmlformats.org/officeDocument/2006/relationships/image" Target="../media/image18.png"/><Relationship Id="rId8"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29.png"/><Relationship Id="rId6"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35.png"/><Relationship Id="rId7"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64.png"/><Relationship Id="rId4" Type="http://schemas.openxmlformats.org/officeDocument/2006/relationships/image" Target="../media/image35.png"/><Relationship Id="rId5"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71.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69.png"/><Relationship Id="rId4" Type="http://schemas.openxmlformats.org/officeDocument/2006/relationships/image" Target="../media/image73.png"/><Relationship Id="rId5"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67.png"/><Relationship Id="rId4" Type="http://schemas.openxmlformats.org/officeDocument/2006/relationships/image" Target="../media/image48.png"/><Relationship Id="rId5" Type="http://schemas.openxmlformats.org/officeDocument/2006/relationships/image" Target="../media/image66.png"/><Relationship Id="rId6"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63.png"/><Relationship Id="rId4" Type="http://schemas.openxmlformats.org/officeDocument/2006/relationships/image" Target="../media/image61.png"/><Relationship Id="rId5" Type="http://schemas.openxmlformats.org/officeDocument/2006/relationships/image" Target="../media/image74.png"/><Relationship Id="rId6"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53.png"/><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drive.google.com/file/d/1ZcnIYkAPJjSG6ibpw_q0doRSryk4mzgq/view"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5.png"/><Relationship Id="rId4"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A0000"/>
            </a:gs>
            <a:gs pos="100000">
              <a:srgbClr val="0C0C0C"/>
            </a:gs>
          </a:gsLst>
          <a:path path="circle">
            <a:fillToRect b="50%" l="50%" r="50%" t="50%"/>
          </a:path>
          <a:tileRect/>
        </a:gradFill>
      </p:bgPr>
    </p:bg>
    <p:spTree>
      <p:nvGrpSpPr>
        <p:cNvPr id="613" name="Shape 613"/>
        <p:cNvGrpSpPr/>
        <p:nvPr/>
      </p:nvGrpSpPr>
      <p:grpSpPr>
        <a:xfrm>
          <a:off x="0" y="0"/>
          <a:ext cx="0" cy="0"/>
          <a:chOff x="0" y="0"/>
          <a:chExt cx="0" cy="0"/>
        </a:xfrm>
      </p:grpSpPr>
      <p:pic>
        <p:nvPicPr>
          <p:cNvPr descr="A picture containing outdoor object, star, night sky&#10;&#10;Description automatically generated" id="614" name="Google Shape;614;g2299ef9d14f_1_104"/>
          <p:cNvPicPr preferRelativeResize="0"/>
          <p:nvPr/>
        </p:nvPicPr>
        <p:blipFill rotWithShape="1">
          <a:blip r:embed="rId3">
            <a:alphaModFix/>
          </a:blip>
          <a:srcRect b="0" l="0" r="0" t="0"/>
          <a:stretch/>
        </p:blipFill>
        <p:spPr>
          <a:xfrm>
            <a:off x="-1264920" y="-19836"/>
            <a:ext cx="14721848" cy="6897670"/>
          </a:xfrm>
          <a:prstGeom prst="rect">
            <a:avLst/>
          </a:prstGeom>
          <a:noFill/>
          <a:ln>
            <a:noFill/>
          </a:ln>
        </p:spPr>
      </p:pic>
      <p:pic>
        <p:nvPicPr>
          <p:cNvPr descr="A group of people in clothing&#10;&#10;Description automatically generated with medium confidence" id="615" name="Google Shape;615;g2299ef9d14f_1_104"/>
          <p:cNvPicPr preferRelativeResize="0"/>
          <p:nvPr/>
        </p:nvPicPr>
        <p:blipFill rotWithShape="1">
          <a:blip r:embed="rId4">
            <a:alphaModFix/>
          </a:blip>
          <a:srcRect b="0" l="0" r="0" t="0"/>
          <a:stretch/>
        </p:blipFill>
        <p:spPr>
          <a:xfrm>
            <a:off x="-1891597" y="-19836"/>
            <a:ext cx="15975193" cy="6897674"/>
          </a:xfrm>
          <a:prstGeom prst="rect">
            <a:avLst/>
          </a:prstGeom>
          <a:noFill/>
          <a:ln>
            <a:noFill/>
          </a:ln>
        </p:spPr>
      </p:pic>
      <p:pic>
        <p:nvPicPr>
          <p:cNvPr descr="A group of people in clothing&#10;&#10;Description automatically generated with medium confidence" id="616" name="Google Shape;616;g2299ef9d14f_1_104"/>
          <p:cNvPicPr preferRelativeResize="0"/>
          <p:nvPr/>
        </p:nvPicPr>
        <p:blipFill rotWithShape="1">
          <a:blip r:embed="rId5">
            <a:alphaModFix/>
          </a:blip>
          <a:srcRect b="0" l="0" r="0" t="0"/>
          <a:stretch/>
        </p:blipFill>
        <p:spPr>
          <a:xfrm>
            <a:off x="-1845657" y="0"/>
            <a:ext cx="15883319" cy="6858001"/>
          </a:xfrm>
          <a:prstGeom prst="rect">
            <a:avLst/>
          </a:prstGeom>
          <a:noFill/>
          <a:ln>
            <a:noFill/>
          </a:ln>
        </p:spPr>
      </p:pic>
      <p:pic>
        <p:nvPicPr>
          <p:cNvPr descr="A group of people in garment&#10;&#10;Description automatically generated with low confidence" id="617" name="Google Shape;617;g2299ef9d14f_1_104"/>
          <p:cNvPicPr preferRelativeResize="0"/>
          <p:nvPr/>
        </p:nvPicPr>
        <p:blipFill rotWithShape="1">
          <a:blip r:embed="rId6">
            <a:alphaModFix/>
          </a:blip>
          <a:srcRect b="0" l="0" r="0" t="0"/>
          <a:stretch/>
        </p:blipFill>
        <p:spPr>
          <a:xfrm>
            <a:off x="-365760" y="0"/>
            <a:ext cx="12923521" cy="9832993"/>
          </a:xfrm>
          <a:prstGeom prst="rect">
            <a:avLst/>
          </a:prstGeom>
          <a:noFill/>
          <a:ln>
            <a:noFill/>
          </a:ln>
        </p:spPr>
      </p:pic>
      <p:pic>
        <p:nvPicPr>
          <p:cNvPr descr="A picture containing outdoor object, star, night sky&#10;&#10;Description automatically generated" id="618" name="Google Shape;618;g2299ef9d14f_1_104"/>
          <p:cNvPicPr preferRelativeResize="0"/>
          <p:nvPr/>
        </p:nvPicPr>
        <p:blipFill rotWithShape="1">
          <a:blip r:embed="rId3">
            <a:alphaModFix/>
          </a:blip>
          <a:srcRect b="0" l="0" r="0" t="0"/>
          <a:stretch/>
        </p:blipFill>
        <p:spPr>
          <a:xfrm>
            <a:off x="-1264920" y="-19836"/>
            <a:ext cx="14721848" cy="6897670"/>
          </a:xfrm>
          <a:prstGeom prst="rect">
            <a:avLst/>
          </a:prstGeom>
          <a:noFill/>
          <a:ln>
            <a:noFill/>
          </a:ln>
        </p:spPr>
      </p:pic>
      <p:pic>
        <p:nvPicPr>
          <p:cNvPr descr="A picture containing outdoor object, star, night sky&#10;&#10;Description automatically generated" id="619" name="Google Shape;619;g2299ef9d14f_1_104"/>
          <p:cNvPicPr preferRelativeResize="0"/>
          <p:nvPr/>
        </p:nvPicPr>
        <p:blipFill rotWithShape="1">
          <a:blip r:embed="rId3">
            <a:alphaModFix/>
          </a:blip>
          <a:srcRect b="0" l="0" r="0" t="0"/>
          <a:stretch/>
        </p:blipFill>
        <p:spPr>
          <a:xfrm>
            <a:off x="-1264920" y="-19836"/>
            <a:ext cx="14721848" cy="6897670"/>
          </a:xfrm>
          <a:prstGeom prst="rect">
            <a:avLst/>
          </a:prstGeom>
          <a:noFill/>
          <a:ln>
            <a:noFill/>
          </a:ln>
        </p:spPr>
      </p:pic>
      <p:pic>
        <p:nvPicPr>
          <p:cNvPr descr="A group of people in clothing&#10;&#10;Description automatically generated with medium confidence" id="620" name="Google Shape;620;g2299ef9d14f_1_104"/>
          <p:cNvPicPr preferRelativeResize="0"/>
          <p:nvPr/>
        </p:nvPicPr>
        <p:blipFill rotWithShape="1">
          <a:blip r:embed="rId4">
            <a:alphaModFix/>
          </a:blip>
          <a:srcRect b="0" l="0" r="0" t="0"/>
          <a:stretch/>
        </p:blipFill>
        <p:spPr>
          <a:xfrm>
            <a:off x="-1891597" y="-19836"/>
            <a:ext cx="15975193" cy="6897674"/>
          </a:xfrm>
          <a:prstGeom prst="rect">
            <a:avLst/>
          </a:prstGeom>
          <a:noFill/>
          <a:ln>
            <a:noFill/>
          </a:ln>
        </p:spPr>
      </p:pic>
      <p:pic>
        <p:nvPicPr>
          <p:cNvPr descr="A group of people in clothing&#10;&#10;Description automatically generated with medium confidence" id="621" name="Google Shape;621;g2299ef9d14f_1_104"/>
          <p:cNvPicPr preferRelativeResize="0"/>
          <p:nvPr/>
        </p:nvPicPr>
        <p:blipFill rotWithShape="1">
          <a:blip r:embed="rId5">
            <a:alphaModFix/>
          </a:blip>
          <a:srcRect b="0" l="0" r="0" t="0"/>
          <a:stretch/>
        </p:blipFill>
        <p:spPr>
          <a:xfrm>
            <a:off x="-1845657" y="0"/>
            <a:ext cx="15883319" cy="6858001"/>
          </a:xfrm>
          <a:prstGeom prst="rect">
            <a:avLst/>
          </a:prstGeom>
          <a:noFill/>
          <a:ln>
            <a:noFill/>
          </a:ln>
        </p:spPr>
      </p:pic>
      <p:pic>
        <p:nvPicPr>
          <p:cNvPr descr="A picture containing outdoor object, star, night sky&#10;&#10;Description automatically generated" id="622" name="Google Shape;622;g2299ef9d14f_1_104"/>
          <p:cNvPicPr preferRelativeResize="0"/>
          <p:nvPr/>
        </p:nvPicPr>
        <p:blipFill rotWithShape="1">
          <a:blip r:embed="rId3">
            <a:alphaModFix/>
          </a:blip>
          <a:srcRect b="0" l="0" r="0" t="0"/>
          <a:stretch/>
        </p:blipFill>
        <p:spPr>
          <a:xfrm>
            <a:off x="-1264920" y="-19836"/>
            <a:ext cx="14721848" cy="6897670"/>
          </a:xfrm>
          <a:prstGeom prst="rect">
            <a:avLst/>
          </a:prstGeom>
          <a:noFill/>
          <a:ln>
            <a:noFill/>
          </a:ln>
        </p:spPr>
      </p:pic>
      <p:sp>
        <p:nvSpPr>
          <p:cNvPr id="623" name="Google Shape;623;g2299ef9d14f_1_104"/>
          <p:cNvSpPr/>
          <p:nvPr/>
        </p:nvSpPr>
        <p:spPr>
          <a:xfrm>
            <a:off x="-1489130" y="-362490"/>
            <a:ext cx="15170100" cy="7948500"/>
          </a:xfrm>
          <a:prstGeom prst="rect">
            <a:avLst/>
          </a:prstGeom>
          <a:solidFill>
            <a:srgbClr val="0C0C0C">
              <a:alpha val="80000"/>
            </a:srgbClr>
          </a:solidFill>
          <a:ln>
            <a:noFill/>
          </a:ln>
        </p:spPr>
        <p:txBody>
          <a:bodyPr anchorCtr="0" anchor="ctr" bIns="45700" lIns="91425" spcFirstLastPara="1" rIns="91425" wrap="square" tIns="45700">
            <a:noAutofit/>
          </a:bodyPr>
          <a:lstStyle/>
          <a:p>
            <a:pPr indent="0" lvl="0" marL="0" rtl="0" algn="ctr">
              <a:spcBef>
                <a:spcPts val="0"/>
              </a:spcBef>
              <a:spcAft>
                <a:spcPts val="0"/>
              </a:spcAft>
              <a:buSzPts val="1300"/>
              <a:buNone/>
            </a:pPr>
            <a:r>
              <a:t/>
            </a:r>
            <a:endParaRPr b="0" i="0" sz="1900" u="none" cap="none" strike="noStrike">
              <a:solidFill>
                <a:schemeClr val="lt1"/>
              </a:solidFill>
              <a:latin typeface="Calibri"/>
              <a:ea typeface="Calibri"/>
              <a:cs typeface="Calibri"/>
              <a:sym typeface="Calibri"/>
            </a:endParaRPr>
          </a:p>
        </p:txBody>
      </p:sp>
      <p:sp>
        <p:nvSpPr>
          <p:cNvPr id="624" name="Google Shape;624;g2299ef9d14f_1_104"/>
          <p:cNvSpPr txBox="1"/>
          <p:nvPr/>
        </p:nvSpPr>
        <p:spPr>
          <a:xfrm>
            <a:off x="2901867" y="1287566"/>
            <a:ext cx="6387900" cy="315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9900" u="none" cap="none" strike="noStrike">
                <a:solidFill>
                  <a:srgbClr val="FF0000"/>
                </a:solidFill>
                <a:latin typeface="Bebas Neue"/>
                <a:ea typeface="Bebas Neue"/>
                <a:cs typeface="Bebas Neue"/>
                <a:sym typeface="Bebas Neue"/>
              </a:rPr>
              <a:t>MARVEL</a:t>
            </a:r>
            <a:endParaRPr sz="1500"/>
          </a:p>
        </p:txBody>
      </p:sp>
      <p:cxnSp>
        <p:nvCxnSpPr>
          <p:cNvPr id="625" name="Google Shape;625;g2299ef9d14f_1_104"/>
          <p:cNvCxnSpPr/>
          <p:nvPr/>
        </p:nvCxnSpPr>
        <p:spPr>
          <a:xfrm>
            <a:off x="3159760" y="3903785"/>
            <a:ext cx="5984100" cy="0"/>
          </a:xfrm>
          <a:prstGeom prst="straightConnector1">
            <a:avLst/>
          </a:prstGeom>
          <a:noFill/>
          <a:ln cap="flat" cmpd="sng" w="9525">
            <a:solidFill>
              <a:schemeClr val="lt1"/>
            </a:solidFill>
            <a:prstDash val="solid"/>
            <a:miter lim="800000"/>
            <a:headEnd len="sm" w="sm" type="none"/>
            <a:tailEnd len="sm" w="sm" type="none"/>
          </a:ln>
        </p:spPr>
      </p:cxnSp>
      <p:cxnSp>
        <p:nvCxnSpPr>
          <p:cNvPr id="626" name="Google Shape;626;g2299ef9d14f_1_104"/>
          <p:cNvCxnSpPr/>
          <p:nvPr/>
        </p:nvCxnSpPr>
        <p:spPr>
          <a:xfrm>
            <a:off x="3159760" y="4594665"/>
            <a:ext cx="5984100" cy="0"/>
          </a:xfrm>
          <a:prstGeom prst="straightConnector1">
            <a:avLst/>
          </a:prstGeom>
          <a:noFill/>
          <a:ln cap="flat" cmpd="sng" w="9525">
            <a:solidFill>
              <a:schemeClr val="lt1"/>
            </a:solidFill>
            <a:prstDash val="solid"/>
            <a:miter lim="800000"/>
            <a:headEnd len="sm" w="sm" type="none"/>
            <a:tailEnd len="sm" w="sm" type="none"/>
          </a:ln>
        </p:spPr>
      </p:cxnSp>
      <p:pic>
        <p:nvPicPr>
          <p:cNvPr id="627" name="Google Shape;627;g2299ef9d14f_1_104" title="Slide2 new.wav">
            <a:hlinkClick r:id="rId7"/>
          </p:cNvPr>
          <p:cNvPicPr preferRelativeResize="0"/>
          <p:nvPr/>
        </p:nvPicPr>
        <p:blipFill>
          <a:blip r:embed="rId8">
            <a:alphaModFix/>
          </a:blip>
          <a:stretch>
            <a:fillRect/>
          </a:stretch>
        </p:blipFill>
        <p:spPr>
          <a:xfrm>
            <a:off x="12999725" y="5975575"/>
            <a:ext cx="457200" cy="457200"/>
          </a:xfrm>
          <a:prstGeom prst="rect">
            <a:avLst/>
          </a:prstGeom>
          <a:noFill/>
          <a:ln>
            <a:noFill/>
          </a:ln>
        </p:spPr>
      </p:pic>
      <p:sp>
        <p:nvSpPr>
          <p:cNvPr id="628" name="Google Shape;628;g2299ef9d14f_1_104"/>
          <p:cNvSpPr txBox="1"/>
          <p:nvPr/>
        </p:nvSpPr>
        <p:spPr>
          <a:xfrm>
            <a:off x="-258033" y="3810667"/>
            <a:ext cx="12819600" cy="7851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3500">
                <a:solidFill>
                  <a:srgbClr val="CCCCCC"/>
                </a:solidFill>
                <a:latin typeface="Comfortaa"/>
                <a:ea typeface="Comfortaa"/>
                <a:cs typeface="Comfortaa"/>
                <a:sym typeface="Comfortaa"/>
              </a:rPr>
              <a:t>Marvel-ous Insights on Marvel Cinematic Universe</a:t>
            </a:r>
            <a:endParaRPr b="1" sz="1100">
              <a:solidFill>
                <a:srgbClr val="CCCCCC"/>
              </a:solidFill>
              <a:latin typeface="Comfortaa"/>
              <a:ea typeface="Comfortaa"/>
              <a:cs typeface="Comfortaa"/>
              <a:sym typeface="Comfortaa"/>
            </a:endParaRPr>
          </a:p>
        </p:txBody>
      </p:sp>
      <p:sp>
        <p:nvSpPr>
          <p:cNvPr id="629" name="Google Shape;629;g2299ef9d14f_1_104"/>
          <p:cNvSpPr txBox="1"/>
          <p:nvPr/>
        </p:nvSpPr>
        <p:spPr>
          <a:xfrm>
            <a:off x="-265667" y="4608567"/>
            <a:ext cx="12586800" cy="7542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3300">
                <a:solidFill>
                  <a:srgbClr val="D9D9D9"/>
                </a:solidFill>
                <a:latin typeface="Lexend"/>
                <a:ea typeface="Lexend"/>
                <a:cs typeface="Lexend"/>
                <a:sym typeface="Lexend"/>
              </a:rPr>
              <a:t>Team 7</a:t>
            </a:r>
            <a:endParaRPr b="1" sz="3300">
              <a:solidFill>
                <a:srgbClr val="D9D9D9"/>
              </a:solidFill>
              <a:latin typeface="Lexend"/>
              <a:ea typeface="Lexend"/>
              <a:cs typeface="Lexend"/>
              <a:sym typeface="Lexend"/>
            </a:endParaRPr>
          </a:p>
        </p:txBody>
      </p:sp>
      <p:sp>
        <p:nvSpPr>
          <p:cNvPr id="630" name="Google Shape;630;g2299ef9d14f_1_104"/>
          <p:cNvSpPr txBox="1"/>
          <p:nvPr/>
        </p:nvSpPr>
        <p:spPr>
          <a:xfrm>
            <a:off x="709767" y="5363467"/>
            <a:ext cx="1893300" cy="4926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b="1" lang="en-US" sz="1600">
                <a:solidFill>
                  <a:srgbClr val="D9D9D9"/>
                </a:solidFill>
                <a:latin typeface="Open Sans"/>
                <a:ea typeface="Open Sans"/>
                <a:cs typeface="Open Sans"/>
                <a:sym typeface="Open Sans"/>
              </a:rPr>
              <a:t>Sowmya Kuruba</a:t>
            </a:r>
            <a:endParaRPr b="1" sz="1600">
              <a:solidFill>
                <a:srgbClr val="D9D9D9"/>
              </a:solidFill>
              <a:latin typeface="Open Sans"/>
              <a:ea typeface="Open Sans"/>
              <a:cs typeface="Open Sans"/>
              <a:sym typeface="Open Sans"/>
            </a:endParaRPr>
          </a:p>
        </p:txBody>
      </p:sp>
      <p:sp>
        <p:nvSpPr>
          <p:cNvPr id="631" name="Google Shape;631;g2299ef9d14f_1_104"/>
          <p:cNvSpPr txBox="1"/>
          <p:nvPr/>
        </p:nvSpPr>
        <p:spPr>
          <a:xfrm>
            <a:off x="9655200" y="5342867"/>
            <a:ext cx="1753200" cy="492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600">
                <a:solidFill>
                  <a:srgbClr val="D9D9D9"/>
                </a:solidFill>
                <a:latin typeface="Open Sans"/>
                <a:ea typeface="Open Sans"/>
                <a:cs typeface="Open Sans"/>
                <a:sym typeface="Open Sans"/>
              </a:rPr>
              <a:t>Nikhil Thota</a:t>
            </a:r>
            <a:endParaRPr b="1" sz="1600">
              <a:solidFill>
                <a:srgbClr val="D9D9D9"/>
              </a:solidFill>
              <a:latin typeface="Open Sans"/>
              <a:ea typeface="Open Sans"/>
              <a:cs typeface="Open Sans"/>
              <a:sym typeface="Open Sans"/>
            </a:endParaRPr>
          </a:p>
        </p:txBody>
      </p:sp>
      <p:sp>
        <p:nvSpPr>
          <p:cNvPr id="632" name="Google Shape;632;g2299ef9d14f_1_104"/>
          <p:cNvSpPr txBox="1"/>
          <p:nvPr/>
        </p:nvSpPr>
        <p:spPr>
          <a:xfrm>
            <a:off x="2602967" y="5363467"/>
            <a:ext cx="2371500" cy="4926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b="1" lang="en-US" sz="1600">
                <a:solidFill>
                  <a:srgbClr val="D9D9D9"/>
                </a:solidFill>
                <a:latin typeface="Open Sans"/>
                <a:ea typeface="Open Sans"/>
                <a:cs typeface="Open Sans"/>
                <a:sym typeface="Open Sans"/>
              </a:rPr>
              <a:t>Madhura Bhatsoori</a:t>
            </a:r>
            <a:endParaRPr b="1" sz="1600">
              <a:solidFill>
                <a:srgbClr val="D9D9D9"/>
              </a:solidFill>
              <a:latin typeface="Open Sans"/>
              <a:ea typeface="Open Sans"/>
              <a:cs typeface="Open Sans"/>
              <a:sym typeface="Open Sans"/>
            </a:endParaRPr>
          </a:p>
        </p:txBody>
      </p:sp>
      <p:sp>
        <p:nvSpPr>
          <p:cNvPr id="633" name="Google Shape;633;g2299ef9d14f_1_104"/>
          <p:cNvSpPr txBox="1"/>
          <p:nvPr/>
        </p:nvSpPr>
        <p:spPr>
          <a:xfrm>
            <a:off x="4802333" y="5363467"/>
            <a:ext cx="2234100" cy="492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600">
                <a:solidFill>
                  <a:srgbClr val="D9D9D9"/>
                </a:solidFill>
                <a:latin typeface="Open Sans"/>
                <a:ea typeface="Open Sans"/>
                <a:cs typeface="Open Sans"/>
                <a:sym typeface="Open Sans"/>
              </a:rPr>
              <a:t>Pooja Manjunatha</a:t>
            </a:r>
            <a:endParaRPr b="1" sz="1600">
              <a:solidFill>
                <a:srgbClr val="D9D9D9"/>
              </a:solidFill>
              <a:latin typeface="Open Sans"/>
              <a:ea typeface="Open Sans"/>
              <a:cs typeface="Open Sans"/>
              <a:sym typeface="Open Sans"/>
            </a:endParaRPr>
          </a:p>
        </p:txBody>
      </p:sp>
      <p:sp>
        <p:nvSpPr>
          <p:cNvPr id="634" name="Google Shape;634;g2299ef9d14f_1_104"/>
          <p:cNvSpPr txBox="1"/>
          <p:nvPr/>
        </p:nvSpPr>
        <p:spPr>
          <a:xfrm>
            <a:off x="7058767" y="5381667"/>
            <a:ext cx="2574000" cy="492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600">
                <a:solidFill>
                  <a:srgbClr val="D9D9D9"/>
                </a:solidFill>
                <a:latin typeface="Open Sans"/>
                <a:ea typeface="Open Sans"/>
                <a:cs typeface="Open Sans"/>
                <a:sym typeface="Open Sans"/>
              </a:rPr>
              <a:t>Anitha Balachandran</a:t>
            </a:r>
            <a:endParaRPr b="1" sz="1600">
              <a:solidFill>
                <a:srgbClr val="D9D9D9"/>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350"/>
                                        <p:tgtEl>
                                          <p:spTgt spid="622"/>
                                        </p:tgtEl>
                                      </p:cBhvr>
                                    </p:animEffect>
                                    <p:set>
                                      <p:cBhvr>
                                        <p:cTn dur="1" fill="hold">
                                          <p:stCondLst>
                                            <p:cond delay="350"/>
                                          </p:stCondLst>
                                        </p:cTn>
                                        <p:tgtEl>
                                          <p:spTgt spid="622"/>
                                        </p:tgtEl>
                                        <p:attrNameLst>
                                          <p:attrName>style.visibility</p:attrName>
                                        </p:attrNameLst>
                                      </p:cBhvr>
                                      <p:to>
                                        <p:strVal val="hidden"/>
                                      </p:to>
                                    </p:set>
                                  </p:childTnLst>
                                </p:cTn>
                              </p:par>
                            </p:childTnLst>
                          </p:cTn>
                        </p:par>
                        <p:par>
                          <p:cTn fill="hold">
                            <p:stCondLst>
                              <p:cond delay="350"/>
                            </p:stCondLst>
                            <p:childTnLst>
                              <p:par>
                                <p:cTn fill="hold" nodeType="afterEffect" presetClass="exit" presetID="10" presetSubtype="0">
                                  <p:stCondLst>
                                    <p:cond delay="0"/>
                                  </p:stCondLst>
                                  <p:childTnLst>
                                    <p:animEffect filter="fade" transition="out">
                                      <p:cBhvr>
                                        <p:cTn dur="350"/>
                                        <p:tgtEl>
                                          <p:spTgt spid="621"/>
                                        </p:tgtEl>
                                      </p:cBhvr>
                                    </p:animEffect>
                                    <p:set>
                                      <p:cBhvr>
                                        <p:cTn dur="1" fill="hold">
                                          <p:stCondLst>
                                            <p:cond delay="350"/>
                                          </p:stCondLst>
                                        </p:cTn>
                                        <p:tgtEl>
                                          <p:spTgt spid="621"/>
                                        </p:tgtEl>
                                        <p:attrNameLst>
                                          <p:attrName>style.visibility</p:attrName>
                                        </p:attrNameLst>
                                      </p:cBhvr>
                                      <p:to>
                                        <p:strVal val="hidden"/>
                                      </p:to>
                                    </p:set>
                                  </p:childTnLst>
                                </p:cTn>
                              </p:par>
                            </p:childTnLst>
                          </p:cTn>
                        </p:par>
                        <p:par>
                          <p:cTn fill="hold">
                            <p:stCondLst>
                              <p:cond delay="700"/>
                            </p:stCondLst>
                            <p:childTnLst>
                              <p:par>
                                <p:cTn fill="hold" nodeType="afterEffect" presetClass="exit" presetID="10" presetSubtype="0">
                                  <p:stCondLst>
                                    <p:cond delay="0"/>
                                  </p:stCondLst>
                                  <p:childTnLst>
                                    <p:animEffect filter="fade" transition="out">
                                      <p:cBhvr>
                                        <p:cTn dur="350"/>
                                        <p:tgtEl>
                                          <p:spTgt spid="620"/>
                                        </p:tgtEl>
                                      </p:cBhvr>
                                    </p:animEffect>
                                    <p:set>
                                      <p:cBhvr>
                                        <p:cTn dur="1" fill="hold">
                                          <p:stCondLst>
                                            <p:cond delay="350"/>
                                          </p:stCondLst>
                                        </p:cTn>
                                        <p:tgtEl>
                                          <p:spTgt spid="620"/>
                                        </p:tgtEl>
                                        <p:attrNameLst>
                                          <p:attrName>style.visibility</p:attrName>
                                        </p:attrNameLst>
                                      </p:cBhvr>
                                      <p:to>
                                        <p:strVal val="hidden"/>
                                      </p:to>
                                    </p:set>
                                  </p:childTnLst>
                                </p:cTn>
                              </p:par>
                            </p:childTnLst>
                          </p:cTn>
                        </p:par>
                        <p:par>
                          <p:cTn fill="hold">
                            <p:stCondLst>
                              <p:cond delay="1050"/>
                            </p:stCondLst>
                            <p:childTnLst>
                              <p:par>
                                <p:cTn fill="hold" nodeType="afterEffect" presetClass="exit" presetID="10" presetSubtype="0">
                                  <p:stCondLst>
                                    <p:cond delay="0"/>
                                  </p:stCondLst>
                                  <p:childTnLst>
                                    <p:animEffect filter="fade" transition="out">
                                      <p:cBhvr>
                                        <p:cTn dur="350"/>
                                        <p:tgtEl>
                                          <p:spTgt spid="618"/>
                                        </p:tgtEl>
                                      </p:cBhvr>
                                    </p:animEffect>
                                    <p:set>
                                      <p:cBhvr>
                                        <p:cTn dur="1" fill="hold">
                                          <p:stCondLst>
                                            <p:cond delay="350"/>
                                          </p:stCondLst>
                                        </p:cTn>
                                        <p:tgtEl>
                                          <p:spTgt spid="618"/>
                                        </p:tgtEl>
                                        <p:attrNameLst>
                                          <p:attrName>style.visibility</p:attrName>
                                        </p:attrNameLst>
                                      </p:cBhvr>
                                      <p:to>
                                        <p:strVal val="hidden"/>
                                      </p:to>
                                    </p:set>
                                  </p:childTnLst>
                                </p:cTn>
                              </p:par>
                            </p:childTnLst>
                          </p:cTn>
                        </p:par>
                        <p:par>
                          <p:cTn fill="hold">
                            <p:stCondLst>
                              <p:cond delay="1400"/>
                            </p:stCondLst>
                            <p:childTnLst>
                              <p:par>
                                <p:cTn fill="hold" nodeType="afterEffect" presetClass="exit" presetID="10" presetSubtype="0">
                                  <p:stCondLst>
                                    <p:cond delay="0"/>
                                  </p:stCondLst>
                                  <p:childTnLst>
                                    <p:animEffect filter="fade" transition="out">
                                      <p:cBhvr>
                                        <p:cTn dur="350"/>
                                        <p:tgtEl>
                                          <p:spTgt spid="617"/>
                                        </p:tgtEl>
                                      </p:cBhvr>
                                    </p:animEffect>
                                    <p:set>
                                      <p:cBhvr>
                                        <p:cTn dur="1" fill="hold">
                                          <p:stCondLst>
                                            <p:cond delay="350"/>
                                          </p:stCondLst>
                                        </p:cTn>
                                        <p:tgtEl>
                                          <p:spTgt spid="617"/>
                                        </p:tgtEl>
                                        <p:attrNameLst>
                                          <p:attrName>style.visibility</p:attrName>
                                        </p:attrNameLst>
                                      </p:cBhvr>
                                      <p:to>
                                        <p:strVal val="hidden"/>
                                      </p:to>
                                    </p:set>
                                  </p:childTnLst>
                                </p:cTn>
                              </p:par>
                            </p:childTnLst>
                          </p:cTn>
                        </p:par>
                        <p:par>
                          <p:cTn fill="hold">
                            <p:stCondLst>
                              <p:cond delay="1750"/>
                            </p:stCondLst>
                            <p:childTnLst>
                              <p:par>
                                <p:cTn fill="hold" nodeType="afterEffect" presetClass="exit" presetID="10" presetSubtype="0">
                                  <p:stCondLst>
                                    <p:cond delay="0"/>
                                  </p:stCondLst>
                                  <p:childTnLst>
                                    <p:animEffect filter="fade" transition="out">
                                      <p:cBhvr>
                                        <p:cTn dur="350"/>
                                        <p:tgtEl>
                                          <p:spTgt spid="616"/>
                                        </p:tgtEl>
                                      </p:cBhvr>
                                    </p:animEffect>
                                    <p:set>
                                      <p:cBhvr>
                                        <p:cTn dur="1" fill="hold">
                                          <p:stCondLst>
                                            <p:cond delay="350"/>
                                          </p:stCondLst>
                                        </p:cTn>
                                        <p:tgtEl>
                                          <p:spTgt spid="616"/>
                                        </p:tgtEl>
                                        <p:attrNameLst>
                                          <p:attrName>style.visibility</p:attrName>
                                        </p:attrNameLst>
                                      </p:cBhvr>
                                      <p:to>
                                        <p:strVal val="hidden"/>
                                      </p:to>
                                    </p:set>
                                  </p:childTnLst>
                                </p:cTn>
                              </p:par>
                            </p:childTnLst>
                          </p:cTn>
                        </p:par>
                        <p:par>
                          <p:cTn fill="hold">
                            <p:stCondLst>
                              <p:cond delay="2100"/>
                            </p:stCondLst>
                            <p:childTnLst>
                              <p:par>
                                <p:cTn fill="hold" nodeType="afterEffect" presetClass="exit" presetID="10" presetSubtype="0">
                                  <p:stCondLst>
                                    <p:cond delay="0"/>
                                  </p:stCondLst>
                                  <p:childTnLst>
                                    <p:animEffect filter="fade" transition="out">
                                      <p:cBhvr>
                                        <p:cTn dur="350"/>
                                        <p:tgtEl>
                                          <p:spTgt spid="615"/>
                                        </p:tgtEl>
                                      </p:cBhvr>
                                    </p:animEffect>
                                    <p:set>
                                      <p:cBhvr>
                                        <p:cTn dur="1" fill="hold">
                                          <p:stCondLst>
                                            <p:cond delay="350"/>
                                          </p:stCondLst>
                                        </p:cTn>
                                        <p:tgtEl>
                                          <p:spTgt spid="61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childTnLst>
                          </p:cTn>
                        </p:par>
                        <p:par>
                          <p:cTn fill="hold">
                            <p:stCondLst>
                              <p:cond delay="2450"/>
                            </p:stCondLst>
                            <p:childTnLst>
                              <p:par>
                                <p:cTn fill="hold" nodeType="after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childTnLst>
                          </p:cTn>
                        </p:par>
                        <p:par>
                          <p:cTn fill="hold">
                            <p:stCondLst>
                              <p:cond delay="3450"/>
                            </p:stCondLst>
                            <p:childTnLst>
                              <p:par>
                                <p:cTn fill="hold" nodeType="afterEffect" presetClass="entr" presetID="2" presetSubtype="2">
                                  <p:stCondLst>
                                    <p:cond delay="0"/>
                                  </p:stCondLst>
                                  <p:childTnLst>
                                    <p:set>
                                      <p:cBhvr>
                                        <p:cTn dur="1" fill="hold">
                                          <p:stCondLst>
                                            <p:cond delay="0"/>
                                          </p:stCondLst>
                                        </p:cTn>
                                        <p:tgtEl>
                                          <p:spTgt spid="625"/>
                                        </p:tgtEl>
                                        <p:attrNameLst>
                                          <p:attrName>style.visibility</p:attrName>
                                        </p:attrNameLst>
                                      </p:cBhvr>
                                      <p:to>
                                        <p:strVal val="visible"/>
                                      </p:to>
                                    </p:set>
                                    <p:anim calcmode="lin" valueType="num">
                                      <p:cBhvr additive="base">
                                        <p:cTn dur="1000"/>
                                        <p:tgtEl>
                                          <p:spTgt spid="6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26"/>
                                        </p:tgtEl>
                                        <p:attrNameLst>
                                          <p:attrName>style.visibility</p:attrName>
                                        </p:attrNameLst>
                                      </p:cBhvr>
                                      <p:to>
                                        <p:strVal val="visible"/>
                                      </p:to>
                                    </p:set>
                                    <p:anim calcmode="lin" valueType="num">
                                      <p:cBhvr additive="base">
                                        <p:cTn dur="1000"/>
                                        <p:tgtEl>
                                          <p:spTgt spid="6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628"/>
                                        </p:tgtEl>
                                        <p:attrNameLst>
                                          <p:attrName>style.visibility</p:attrName>
                                        </p:attrNameLst>
                                      </p:cBhvr>
                                      <p:to>
                                        <p:strVal val="visible"/>
                                      </p:to>
                                    </p:set>
                                    <p:anim calcmode="lin" valueType="num">
                                      <p:cBhvr additive="base">
                                        <p:cTn dur="1000"/>
                                        <p:tgtEl>
                                          <p:spTgt spid="628"/>
                                        </p:tgtEl>
                                        <p:attrNameLst>
                                          <p:attrName>ppt_y</p:attrName>
                                        </p:attrNameLst>
                                      </p:cBhvr>
                                      <p:tavLst>
                                        <p:tav fmla="" tm="0">
                                          <p:val>
                                            <p:strVal val="#ppt_y+1"/>
                                          </p:val>
                                        </p:tav>
                                        <p:tav fmla="" tm="100000">
                                          <p:val>
                                            <p:strVal val="#ppt_y"/>
                                          </p:val>
                                        </p:tav>
                                      </p:tavLst>
                                    </p:anim>
                                  </p:childTnLst>
                                </p:cTn>
                              </p:par>
                            </p:childTnLst>
                          </p:cTn>
                        </p:par>
                        <p:par>
                          <p:cTn fill="hold">
                            <p:stCondLst>
                              <p:cond delay="4450"/>
                            </p:stCondLst>
                            <p:childTnLst>
                              <p:par>
                                <p:cTn fill="hold" nodeType="afterEffect" presetClass="entr" presetID="2" presetSubtype="4">
                                  <p:stCondLst>
                                    <p:cond delay="0"/>
                                  </p:stCondLst>
                                  <p:childTnLst>
                                    <p:set>
                                      <p:cBhvr>
                                        <p:cTn dur="1" fill="hold">
                                          <p:stCondLst>
                                            <p:cond delay="0"/>
                                          </p:stCondLst>
                                        </p:cTn>
                                        <p:tgtEl>
                                          <p:spTgt spid="630"/>
                                        </p:tgtEl>
                                        <p:attrNameLst>
                                          <p:attrName>style.visibility</p:attrName>
                                        </p:attrNameLst>
                                      </p:cBhvr>
                                      <p:to>
                                        <p:strVal val="visible"/>
                                      </p:to>
                                    </p:set>
                                    <p:anim calcmode="lin" valueType="num">
                                      <p:cBhvr additive="base">
                                        <p:cTn dur="100"/>
                                        <p:tgtEl>
                                          <p:spTgt spid="630"/>
                                        </p:tgtEl>
                                        <p:attrNameLst>
                                          <p:attrName>ppt_y</p:attrName>
                                        </p:attrNameLst>
                                      </p:cBhvr>
                                      <p:tavLst>
                                        <p:tav fmla="" tm="0">
                                          <p:val>
                                            <p:strVal val="#ppt_y+1"/>
                                          </p:val>
                                        </p:tav>
                                        <p:tav fmla="" tm="100000">
                                          <p:val>
                                            <p:strVal val="#ppt_y"/>
                                          </p:val>
                                        </p:tav>
                                      </p:tavLst>
                                    </p:anim>
                                  </p:childTnLst>
                                </p:cTn>
                              </p:par>
                            </p:childTnLst>
                          </p:cTn>
                        </p:par>
                        <p:par>
                          <p:cTn fill="hold">
                            <p:stCondLst>
                              <p:cond delay="4550"/>
                            </p:stCondLst>
                            <p:childTnLst>
                              <p:par>
                                <p:cTn fill="hold" nodeType="afterEffect" presetClass="entr" presetID="2" presetSubtype="4">
                                  <p:stCondLst>
                                    <p:cond delay="0"/>
                                  </p:stCondLst>
                                  <p:childTnLst>
                                    <p:set>
                                      <p:cBhvr>
                                        <p:cTn dur="1" fill="hold">
                                          <p:stCondLst>
                                            <p:cond delay="0"/>
                                          </p:stCondLst>
                                        </p:cTn>
                                        <p:tgtEl>
                                          <p:spTgt spid="632"/>
                                        </p:tgtEl>
                                        <p:attrNameLst>
                                          <p:attrName>style.visibility</p:attrName>
                                        </p:attrNameLst>
                                      </p:cBhvr>
                                      <p:to>
                                        <p:strVal val="visible"/>
                                      </p:to>
                                    </p:set>
                                    <p:anim calcmode="lin" valueType="num">
                                      <p:cBhvr additive="base">
                                        <p:cTn dur="100"/>
                                        <p:tgtEl>
                                          <p:spTgt spid="632"/>
                                        </p:tgtEl>
                                        <p:attrNameLst>
                                          <p:attrName>ppt_y</p:attrName>
                                        </p:attrNameLst>
                                      </p:cBhvr>
                                      <p:tavLst>
                                        <p:tav fmla="" tm="0">
                                          <p:val>
                                            <p:strVal val="#ppt_y+1"/>
                                          </p:val>
                                        </p:tav>
                                        <p:tav fmla="" tm="100000">
                                          <p:val>
                                            <p:strVal val="#ppt_y"/>
                                          </p:val>
                                        </p:tav>
                                      </p:tavLst>
                                    </p:anim>
                                  </p:childTnLst>
                                </p:cTn>
                              </p:par>
                            </p:childTnLst>
                          </p:cTn>
                        </p:par>
                        <p:par>
                          <p:cTn fill="hold">
                            <p:stCondLst>
                              <p:cond delay="4650"/>
                            </p:stCondLst>
                            <p:childTnLst>
                              <p:par>
                                <p:cTn fill="hold" nodeType="afterEffect" presetClass="entr" presetID="2" presetSubtype="4">
                                  <p:stCondLst>
                                    <p:cond delay="0"/>
                                  </p:stCondLst>
                                  <p:childTnLst>
                                    <p:set>
                                      <p:cBhvr>
                                        <p:cTn dur="1" fill="hold">
                                          <p:stCondLst>
                                            <p:cond delay="0"/>
                                          </p:stCondLst>
                                        </p:cTn>
                                        <p:tgtEl>
                                          <p:spTgt spid="633"/>
                                        </p:tgtEl>
                                        <p:attrNameLst>
                                          <p:attrName>style.visibility</p:attrName>
                                        </p:attrNameLst>
                                      </p:cBhvr>
                                      <p:to>
                                        <p:strVal val="visible"/>
                                      </p:to>
                                    </p:set>
                                    <p:anim calcmode="lin" valueType="num">
                                      <p:cBhvr additive="base">
                                        <p:cTn dur="100"/>
                                        <p:tgtEl>
                                          <p:spTgt spid="633"/>
                                        </p:tgtEl>
                                        <p:attrNameLst>
                                          <p:attrName>ppt_y</p:attrName>
                                        </p:attrNameLst>
                                      </p:cBhvr>
                                      <p:tavLst>
                                        <p:tav fmla="" tm="0">
                                          <p:val>
                                            <p:strVal val="#ppt_y+1"/>
                                          </p:val>
                                        </p:tav>
                                        <p:tav fmla="" tm="100000">
                                          <p:val>
                                            <p:strVal val="#ppt_y"/>
                                          </p:val>
                                        </p:tav>
                                      </p:tavLst>
                                    </p:anim>
                                  </p:childTnLst>
                                </p:cTn>
                              </p:par>
                            </p:childTnLst>
                          </p:cTn>
                        </p:par>
                        <p:par>
                          <p:cTn fill="hold">
                            <p:stCondLst>
                              <p:cond delay="4750"/>
                            </p:stCondLst>
                            <p:childTnLst>
                              <p:par>
                                <p:cTn fill="hold" nodeType="afterEffect" presetClass="entr" presetID="2" presetSubtype="4">
                                  <p:stCondLst>
                                    <p:cond delay="0"/>
                                  </p:stCondLst>
                                  <p:childTnLst>
                                    <p:set>
                                      <p:cBhvr>
                                        <p:cTn dur="1" fill="hold">
                                          <p:stCondLst>
                                            <p:cond delay="0"/>
                                          </p:stCondLst>
                                        </p:cTn>
                                        <p:tgtEl>
                                          <p:spTgt spid="634"/>
                                        </p:tgtEl>
                                        <p:attrNameLst>
                                          <p:attrName>style.visibility</p:attrName>
                                        </p:attrNameLst>
                                      </p:cBhvr>
                                      <p:to>
                                        <p:strVal val="visible"/>
                                      </p:to>
                                    </p:set>
                                    <p:anim calcmode="lin" valueType="num">
                                      <p:cBhvr additive="base">
                                        <p:cTn dur="100"/>
                                        <p:tgtEl>
                                          <p:spTgt spid="634"/>
                                        </p:tgtEl>
                                        <p:attrNameLst>
                                          <p:attrName>ppt_y</p:attrName>
                                        </p:attrNameLst>
                                      </p:cBhvr>
                                      <p:tavLst>
                                        <p:tav fmla="" tm="0">
                                          <p:val>
                                            <p:strVal val="#ppt_y+1"/>
                                          </p:val>
                                        </p:tav>
                                        <p:tav fmla="" tm="100000">
                                          <p:val>
                                            <p:strVal val="#ppt_y"/>
                                          </p:val>
                                        </p:tav>
                                      </p:tavLst>
                                    </p:anim>
                                  </p:childTnLst>
                                </p:cTn>
                              </p:par>
                            </p:childTnLst>
                          </p:cTn>
                        </p:par>
                        <p:par>
                          <p:cTn fill="hold">
                            <p:stCondLst>
                              <p:cond delay="4850"/>
                            </p:stCondLst>
                            <p:childTnLst>
                              <p:par>
                                <p:cTn fill="hold" nodeType="afterEffect" presetClass="entr" presetID="2" presetSubtype="4">
                                  <p:stCondLst>
                                    <p:cond delay="0"/>
                                  </p:stCondLst>
                                  <p:childTnLst>
                                    <p:set>
                                      <p:cBhvr>
                                        <p:cTn dur="1" fill="hold">
                                          <p:stCondLst>
                                            <p:cond delay="0"/>
                                          </p:stCondLst>
                                        </p:cTn>
                                        <p:tgtEl>
                                          <p:spTgt spid="631"/>
                                        </p:tgtEl>
                                        <p:attrNameLst>
                                          <p:attrName>style.visibility</p:attrName>
                                        </p:attrNameLst>
                                      </p:cBhvr>
                                      <p:to>
                                        <p:strVal val="visible"/>
                                      </p:to>
                                    </p:set>
                                    <p:anim calcmode="lin" valueType="num">
                                      <p:cBhvr additive="base">
                                        <p:cTn dur="100"/>
                                        <p:tgtEl>
                                          <p:spTgt spid="631"/>
                                        </p:tgtEl>
                                        <p:attrNameLst>
                                          <p:attrName>ppt_y</p:attrName>
                                        </p:attrNameLst>
                                      </p:cBhvr>
                                      <p:tavLst>
                                        <p:tav fmla="" tm="0">
                                          <p:val>
                                            <p:strVal val="#ppt_y+1"/>
                                          </p:val>
                                        </p:tav>
                                        <p:tav fmla="" tm="100000">
                                          <p:val>
                                            <p:strVal val="#ppt_y"/>
                                          </p:val>
                                        </p:tav>
                                      </p:tavLst>
                                    </p:anim>
                                  </p:childTnLst>
                                </p:cTn>
                              </p:par>
                            </p:childTnLst>
                          </p:cTn>
                        </p:par>
                        <p:par>
                          <p:cTn fill="hold">
                            <p:stCondLst>
                              <p:cond delay="4950"/>
                            </p:stCondLst>
                            <p:childTnLst>
                              <p:par>
                                <p:cTn fill="hold" nodeType="afterEffect" presetClass="entr" presetID="23" presetSubtype="16">
                                  <p:stCondLst>
                                    <p:cond delay="0"/>
                                  </p:stCondLst>
                                  <p:childTnLst>
                                    <p:set>
                                      <p:cBhvr>
                                        <p:cTn dur="1" fill="hold">
                                          <p:stCondLst>
                                            <p:cond delay="0"/>
                                          </p:stCondLst>
                                        </p:cTn>
                                        <p:tgtEl>
                                          <p:spTgt spid="629"/>
                                        </p:tgtEl>
                                        <p:attrNameLst>
                                          <p:attrName>style.visibility</p:attrName>
                                        </p:attrNameLst>
                                      </p:cBhvr>
                                      <p:to>
                                        <p:strVal val="visible"/>
                                      </p:to>
                                    </p:set>
                                    <p:anim calcmode="lin" valueType="num">
                                      <p:cBhvr additive="base">
                                        <p:cTn dur="3200"/>
                                        <p:tgtEl>
                                          <p:spTgt spid="629"/>
                                        </p:tgtEl>
                                        <p:attrNameLst>
                                          <p:attrName>ppt_w</p:attrName>
                                        </p:attrNameLst>
                                      </p:cBhvr>
                                      <p:tavLst>
                                        <p:tav fmla="" tm="0">
                                          <p:val>
                                            <p:strVal val="0"/>
                                          </p:val>
                                        </p:tav>
                                        <p:tav fmla="" tm="100000">
                                          <p:val>
                                            <p:strVal val="#ppt_w"/>
                                          </p:val>
                                        </p:tav>
                                      </p:tavLst>
                                    </p:anim>
                                    <p:anim calcmode="lin" valueType="num">
                                      <p:cBhvr additive="base">
                                        <p:cTn dur="3200"/>
                                        <p:tgtEl>
                                          <p:spTgt spid="62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4" name="Shape 884"/>
        <p:cNvGrpSpPr/>
        <p:nvPr/>
      </p:nvGrpSpPr>
      <p:grpSpPr>
        <a:xfrm>
          <a:off x="0" y="0"/>
          <a:ext cx="0" cy="0"/>
          <a:chOff x="0" y="0"/>
          <a:chExt cx="0" cy="0"/>
        </a:xfrm>
      </p:grpSpPr>
      <p:sp>
        <p:nvSpPr>
          <p:cNvPr id="885" name="Google Shape;885;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120000"/>
              </a:lnSpc>
              <a:spcBef>
                <a:spcPts val="0"/>
              </a:spcBef>
              <a:spcAft>
                <a:spcPts val="0"/>
              </a:spcAft>
              <a:buNone/>
            </a:pPr>
            <a:r>
              <a:t/>
            </a:r>
            <a:endParaRPr sz="1800">
              <a:solidFill>
                <a:schemeClr val="lt1"/>
              </a:solidFill>
              <a:latin typeface="Rockwell"/>
              <a:ea typeface="Rockwell"/>
              <a:cs typeface="Rockwell"/>
              <a:sym typeface="Rockwell"/>
            </a:endParaRPr>
          </a:p>
        </p:txBody>
      </p:sp>
      <p:sp>
        <p:nvSpPr>
          <p:cNvPr id="886" name="Google Shape;886;p13"/>
          <p:cNvSpPr txBox="1"/>
          <p:nvPr/>
        </p:nvSpPr>
        <p:spPr>
          <a:xfrm>
            <a:off x="322263" y="266700"/>
            <a:ext cx="10422468" cy="91516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500">
                <a:solidFill>
                  <a:srgbClr val="C00000"/>
                </a:solidFill>
                <a:latin typeface="Comfortaa"/>
                <a:ea typeface="Comfortaa"/>
                <a:cs typeface="Comfortaa"/>
                <a:sym typeface="Comfortaa"/>
              </a:rPr>
              <a:t>Data Cleaning </a:t>
            </a:r>
            <a:endParaRPr b="1" sz="4800">
              <a:solidFill>
                <a:schemeClr val="accent1"/>
              </a:solidFill>
              <a:latin typeface="Calibri"/>
              <a:ea typeface="Calibri"/>
              <a:cs typeface="Calibri"/>
              <a:sym typeface="Calibri"/>
            </a:endParaRPr>
          </a:p>
        </p:txBody>
      </p:sp>
      <p:pic>
        <p:nvPicPr>
          <p:cNvPr id="887" name="Google Shape;887;p13"/>
          <p:cNvPicPr preferRelativeResize="0"/>
          <p:nvPr/>
        </p:nvPicPr>
        <p:blipFill>
          <a:blip r:embed="rId3">
            <a:alphaModFix/>
          </a:blip>
          <a:stretch>
            <a:fillRect/>
          </a:stretch>
        </p:blipFill>
        <p:spPr>
          <a:xfrm>
            <a:off x="6654625" y="236575"/>
            <a:ext cx="5034124" cy="4564025"/>
          </a:xfrm>
          <a:prstGeom prst="rect">
            <a:avLst/>
          </a:prstGeom>
          <a:noFill/>
          <a:ln>
            <a:noFill/>
          </a:ln>
        </p:spPr>
      </p:pic>
      <p:pic>
        <p:nvPicPr>
          <p:cNvPr id="888" name="Google Shape;888;p13"/>
          <p:cNvPicPr preferRelativeResize="0"/>
          <p:nvPr/>
        </p:nvPicPr>
        <p:blipFill>
          <a:blip r:embed="rId4">
            <a:alphaModFix/>
          </a:blip>
          <a:stretch>
            <a:fillRect/>
          </a:stretch>
        </p:blipFill>
        <p:spPr>
          <a:xfrm>
            <a:off x="322275" y="4147201"/>
            <a:ext cx="6242373" cy="2470001"/>
          </a:xfrm>
          <a:prstGeom prst="rect">
            <a:avLst/>
          </a:prstGeom>
          <a:noFill/>
          <a:ln>
            <a:noFill/>
          </a:ln>
        </p:spPr>
      </p:pic>
      <p:pic>
        <p:nvPicPr>
          <p:cNvPr id="889" name="Google Shape;889;p13"/>
          <p:cNvPicPr preferRelativeResize="0"/>
          <p:nvPr/>
        </p:nvPicPr>
        <p:blipFill>
          <a:blip r:embed="rId5">
            <a:alphaModFix/>
          </a:blip>
          <a:stretch>
            <a:fillRect/>
          </a:stretch>
        </p:blipFill>
        <p:spPr>
          <a:xfrm>
            <a:off x="246625" y="994200"/>
            <a:ext cx="4148151" cy="3048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3" name="Shape 893"/>
        <p:cNvGrpSpPr/>
        <p:nvPr/>
      </p:nvGrpSpPr>
      <p:grpSpPr>
        <a:xfrm>
          <a:off x="0" y="0"/>
          <a:ext cx="0" cy="0"/>
          <a:chOff x="0" y="0"/>
          <a:chExt cx="0" cy="0"/>
        </a:xfrm>
      </p:grpSpPr>
      <p:grpSp>
        <p:nvGrpSpPr>
          <p:cNvPr id="894" name="Google Shape;894;p12"/>
          <p:cNvGrpSpPr/>
          <p:nvPr/>
        </p:nvGrpSpPr>
        <p:grpSpPr>
          <a:xfrm>
            <a:off x="-329674" y="-59376"/>
            <a:ext cx="12515851" cy="6923798"/>
            <a:chOff x="-329674" y="-51881"/>
            <a:chExt cx="12515851" cy="6923798"/>
          </a:xfrm>
        </p:grpSpPr>
        <p:sp>
          <p:nvSpPr>
            <p:cNvPr id="895" name="Google Shape;895;p12"/>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2"/>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2"/>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2"/>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2"/>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2"/>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2"/>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2"/>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2"/>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2"/>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2"/>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2"/>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2"/>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2"/>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2"/>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2"/>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2"/>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2"/>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2"/>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12"/>
          <p:cNvGrpSpPr/>
          <p:nvPr/>
        </p:nvGrpSpPr>
        <p:grpSpPr>
          <a:xfrm>
            <a:off x="1669293" y="1186483"/>
            <a:ext cx="8848345" cy="4477933"/>
            <a:chOff x="1669293" y="1186483"/>
            <a:chExt cx="8848345" cy="4477933"/>
          </a:xfrm>
        </p:grpSpPr>
        <p:sp>
          <p:nvSpPr>
            <p:cNvPr id="915" name="Google Shape;915;p12"/>
            <p:cNvSpPr/>
            <p:nvPr/>
          </p:nvSpPr>
          <p:spPr>
            <a:xfrm>
              <a:off x="1674042" y="1186483"/>
              <a:ext cx="8843596"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2"/>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2"/>
            <p:cNvSpPr/>
            <p:nvPr/>
          </p:nvSpPr>
          <p:spPr>
            <a:xfrm>
              <a:off x="1669293" y="1991156"/>
              <a:ext cx="8845667"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 name="Google Shape;918;p12"/>
          <p:cNvSpPr/>
          <p:nvPr/>
        </p:nvSpPr>
        <p:spPr>
          <a:xfrm>
            <a:off x="0" y="0"/>
            <a:ext cx="12192000"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Rockwell"/>
              <a:ea typeface="Rockwell"/>
              <a:cs typeface="Rockwell"/>
              <a:sym typeface="Rockwell"/>
            </a:endParaRPr>
          </a:p>
        </p:txBody>
      </p:sp>
      <p:grpSp>
        <p:nvGrpSpPr>
          <p:cNvPr id="919" name="Google Shape;919;p12"/>
          <p:cNvGrpSpPr/>
          <p:nvPr/>
        </p:nvGrpSpPr>
        <p:grpSpPr>
          <a:xfrm>
            <a:off x="-329674" y="-59376"/>
            <a:ext cx="12515851" cy="6923798"/>
            <a:chOff x="-329674" y="-51881"/>
            <a:chExt cx="12515851" cy="6923798"/>
          </a:xfrm>
        </p:grpSpPr>
        <p:sp>
          <p:nvSpPr>
            <p:cNvPr id="920" name="Google Shape;920;p12"/>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accent1">
                  <a:alpha val="1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2"/>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accent1">
                  <a:alpha val="17647"/>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922" name="Google Shape;922;p12"/>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accen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2"/>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accent1">
                  <a:alpha val="1098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2"/>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2"/>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accent1">
                  <a:alpha val="784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2"/>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accent1">
                  <a:alpha val="6666"/>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2"/>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accent1">
                  <a:alpha val="784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2"/>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accent1">
                  <a:alpha val="5882"/>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2"/>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accent1">
                  <a:alpha val="5882"/>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2"/>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accent1">
                  <a:alpha val="4705"/>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2"/>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accent1">
                  <a:alpha val="4705"/>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2"/>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accent1">
                  <a:alpha val="392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2"/>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accent1">
                  <a:alpha val="2745"/>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2"/>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accent1">
                  <a:alpha val="4705"/>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2"/>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accent1">
                  <a:alpha val="392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2"/>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accent1">
                  <a:alpha val="392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2"/>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accent1">
                  <a:alpha val="392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2"/>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accent1">
                  <a:alpha val="2745"/>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 name="Google Shape;939;p12"/>
          <p:cNvSpPr txBox="1"/>
          <p:nvPr/>
        </p:nvSpPr>
        <p:spPr>
          <a:xfrm>
            <a:off x="308249" y="58175"/>
            <a:ext cx="9339300" cy="915300"/>
          </a:xfrm>
          <a:prstGeom prst="rect">
            <a:avLst/>
          </a:prstGeom>
          <a:noFill/>
          <a:ln>
            <a:noFill/>
          </a:ln>
        </p:spPr>
        <p:txBody>
          <a:bodyPr anchorCtr="0" anchor="b" bIns="228600" lIns="228600" spcFirstLastPara="1" rIns="228600" wrap="square" tIns="228600">
            <a:noAutofit/>
          </a:bodyPr>
          <a:lstStyle/>
          <a:p>
            <a:pPr indent="0" lvl="0" marL="0" marR="0" rtl="0" algn="l">
              <a:lnSpc>
                <a:spcPct val="85000"/>
              </a:lnSpc>
              <a:spcBef>
                <a:spcPts val="0"/>
              </a:spcBef>
              <a:spcAft>
                <a:spcPts val="0"/>
              </a:spcAft>
              <a:buClr>
                <a:schemeClr val="accent1"/>
              </a:buClr>
              <a:buSzPts val="4800"/>
              <a:buFont typeface="Calibri"/>
              <a:buNone/>
            </a:pPr>
            <a:r>
              <a:rPr b="1" i="0" lang="en-US" sz="3500" cap="none">
                <a:solidFill>
                  <a:srgbClr val="C00000"/>
                </a:solidFill>
                <a:latin typeface="Comfortaa"/>
                <a:ea typeface="Comfortaa"/>
                <a:cs typeface="Comfortaa"/>
                <a:sym typeface="Comfortaa"/>
              </a:rPr>
              <a:t>E</a:t>
            </a:r>
            <a:r>
              <a:rPr b="1" lang="en-US" sz="3500">
                <a:solidFill>
                  <a:srgbClr val="C00000"/>
                </a:solidFill>
                <a:latin typeface="Comfortaa"/>
                <a:ea typeface="Comfortaa"/>
                <a:cs typeface="Comfortaa"/>
                <a:sym typeface="Comfortaa"/>
              </a:rPr>
              <a:t>xploratory</a:t>
            </a:r>
            <a:r>
              <a:rPr b="1" i="0" lang="en-US" sz="3500" cap="none">
                <a:solidFill>
                  <a:srgbClr val="C00000"/>
                </a:solidFill>
                <a:latin typeface="Comfortaa"/>
                <a:ea typeface="Comfortaa"/>
                <a:cs typeface="Comfortaa"/>
                <a:sym typeface="Comfortaa"/>
              </a:rPr>
              <a:t> D</a:t>
            </a:r>
            <a:r>
              <a:rPr b="1" lang="en-US" sz="3500">
                <a:solidFill>
                  <a:srgbClr val="C00000"/>
                </a:solidFill>
                <a:latin typeface="Comfortaa"/>
                <a:ea typeface="Comfortaa"/>
                <a:cs typeface="Comfortaa"/>
                <a:sym typeface="Comfortaa"/>
              </a:rPr>
              <a:t>ata</a:t>
            </a:r>
            <a:r>
              <a:rPr b="1" i="0" lang="en-US" sz="3500" cap="none">
                <a:solidFill>
                  <a:srgbClr val="C00000"/>
                </a:solidFill>
                <a:latin typeface="Comfortaa"/>
                <a:ea typeface="Comfortaa"/>
                <a:cs typeface="Comfortaa"/>
                <a:sym typeface="Comfortaa"/>
              </a:rPr>
              <a:t> A</a:t>
            </a:r>
            <a:r>
              <a:rPr b="1" lang="en-US" sz="3500">
                <a:solidFill>
                  <a:srgbClr val="C00000"/>
                </a:solidFill>
                <a:latin typeface="Comfortaa"/>
                <a:ea typeface="Comfortaa"/>
                <a:cs typeface="Comfortaa"/>
                <a:sym typeface="Comfortaa"/>
              </a:rPr>
              <a:t>nalysis</a:t>
            </a:r>
            <a:endParaRPr b="1" sz="3500">
              <a:solidFill>
                <a:srgbClr val="C00000"/>
              </a:solidFill>
              <a:latin typeface="Comfortaa"/>
              <a:ea typeface="Comfortaa"/>
              <a:cs typeface="Comfortaa"/>
              <a:sym typeface="Comfortaa"/>
            </a:endParaRPr>
          </a:p>
        </p:txBody>
      </p:sp>
      <p:sp>
        <p:nvSpPr>
          <p:cNvPr id="940" name="Google Shape;940;p12"/>
          <p:cNvSpPr txBox="1"/>
          <p:nvPr/>
        </p:nvSpPr>
        <p:spPr>
          <a:xfrm>
            <a:off x="231675" y="4830725"/>
            <a:ext cx="7449000" cy="1662900"/>
          </a:xfrm>
          <a:prstGeom prst="rect">
            <a:avLst/>
          </a:prstGeom>
          <a:noFill/>
          <a:ln>
            <a:noFill/>
          </a:ln>
        </p:spPr>
        <p:txBody>
          <a:bodyPr anchorCtr="0" anchor="t" bIns="91425" lIns="91425" spcFirstLastPara="1" rIns="91425" wrap="square" tIns="91425">
            <a:spAutoFit/>
          </a:bodyPr>
          <a:lstStyle/>
          <a:p>
            <a:pPr indent="-228600" lvl="0" marL="228600" rtl="0" algn="l">
              <a:lnSpc>
                <a:spcPct val="120000"/>
              </a:lnSpc>
              <a:spcBef>
                <a:spcPts val="1000"/>
              </a:spcBef>
              <a:spcAft>
                <a:spcPts val="0"/>
              </a:spcAft>
              <a:buClr>
                <a:schemeClr val="accent1"/>
              </a:buClr>
              <a:buSzPts val="1760"/>
              <a:buFont typeface="Open Sans Medium"/>
              <a:buChar char="▪"/>
            </a:pPr>
            <a:r>
              <a:rPr lang="en-US" sz="1600">
                <a:solidFill>
                  <a:schemeClr val="dk1"/>
                </a:solidFill>
                <a:latin typeface="Open Sans Medium"/>
                <a:ea typeface="Open Sans Medium"/>
                <a:cs typeface="Open Sans Medium"/>
                <a:sym typeface="Open Sans Medium"/>
              </a:rPr>
              <a:t>US has the most marvel fans w.r.t box office record followed by China</a:t>
            </a:r>
            <a:endParaRPr sz="1600">
              <a:solidFill>
                <a:schemeClr val="dk1"/>
              </a:solidFill>
              <a:latin typeface="Open Sans Medium"/>
              <a:ea typeface="Open Sans Medium"/>
              <a:cs typeface="Open Sans Medium"/>
              <a:sym typeface="Open Sans Medium"/>
            </a:endParaRPr>
          </a:p>
          <a:p>
            <a:pPr indent="-228600" lvl="0" marL="228600" rtl="0" algn="l">
              <a:lnSpc>
                <a:spcPct val="120000"/>
              </a:lnSpc>
              <a:spcBef>
                <a:spcPts val="1000"/>
              </a:spcBef>
              <a:spcAft>
                <a:spcPts val="0"/>
              </a:spcAft>
              <a:buClr>
                <a:schemeClr val="accent1"/>
              </a:buClr>
              <a:buSzPts val="1760"/>
              <a:buFont typeface="Open Sans Medium"/>
              <a:buChar char="▪"/>
            </a:pPr>
            <a:r>
              <a:rPr lang="en-US" sz="1600">
                <a:solidFill>
                  <a:schemeClr val="dk1"/>
                </a:solidFill>
                <a:latin typeface="Open Sans Medium"/>
                <a:ea typeface="Open Sans Medium"/>
                <a:cs typeface="Open Sans Medium"/>
                <a:sym typeface="Open Sans Medium"/>
              </a:rPr>
              <a:t>A lot of Characters were introduced between 1990 - 1995</a:t>
            </a:r>
            <a:endParaRPr sz="1600">
              <a:solidFill>
                <a:schemeClr val="dk1"/>
              </a:solidFill>
              <a:latin typeface="Open Sans Medium"/>
              <a:ea typeface="Open Sans Medium"/>
              <a:cs typeface="Open Sans Medium"/>
              <a:sym typeface="Open Sans Medium"/>
            </a:endParaRPr>
          </a:p>
          <a:p>
            <a:pPr indent="-228600" lvl="0" marL="228600" rtl="0" algn="l">
              <a:lnSpc>
                <a:spcPct val="120000"/>
              </a:lnSpc>
              <a:spcBef>
                <a:spcPts val="1000"/>
              </a:spcBef>
              <a:spcAft>
                <a:spcPts val="0"/>
              </a:spcAft>
              <a:buClr>
                <a:schemeClr val="accent1"/>
              </a:buClr>
              <a:buSzPts val="1760"/>
              <a:buFont typeface="Open Sans Medium"/>
              <a:buChar char="▪"/>
            </a:pPr>
            <a:r>
              <a:rPr lang="en-US" sz="1600">
                <a:solidFill>
                  <a:schemeClr val="dk1"/>
                </a:solidFill>
                <a:latin typeface="Open Sans Medium"/>
                <a:ea typeface="Open Sans Medium"/>
                <a:cs typeface="Open Sans Medium"/>
                <a:sym typeface="Open Sans Medium"/>
              </a:rPr>
              <a:t>Spider-man(Peter Parker) is the most popular Marvel character. Followed by Captain America and Iron Man. </a:t>
            </a:r>
            <a:endParaRPr sz="1600">
              <a:solidFill>
                <a:schemeClr val="dk1"/>
              </a:solidFill>
              <a:latin typeface="Rockwell"/>
              <a:ea typeface="Rockwell"/>
              <a:cs typeface="Rockwell"/>
              <a:sym typeface="Rockwell"/>
            </a:endParaRPr>
          </a:p>
        </p:txBody>
      </p:sp>
      <p:sp>
        <p:nvSpPr>
          <p:cNvPr id="941" name="Google Shape;941;p12"/>
          <p:cNvSpPr txBox="1"/>
          <p:nvPr/>
        </p:nvSpPr>
        <p:spPr>
          <a:xfrm>
            <a:off x="8294975" y="6218475"/>
            <a:ext cx="3642600" cy="4617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Open Sans Medium"/>
                <a:ea typeface="Open Sans Medium"/>
                <a:cs typeface="Open Sans Medium"/>
                <a:sym typeface="Open Sans Medium"/>
              </a:rPr>
              <a:t>Character Popularity Analysis </a:t>
            </a:r>
            <a:endParaRPr>
              <a:solidFill>
                <a:schemeClr val="dk1"/>
              </a:solidFill>
              <a:latin typeface="Open Sans Medium"/>
              <a:ea typeface="Open Sans Medium"/>
              <a:cs typeface="Open Sans Medium"/>
              <a:sym typeface="Open Sans Medium"/>
            </a:endParaRPr>
          </a:p>
        </p:txBody>
      </p:sp>
      <p:pic>
        <p:nvPicPr>
          <p:cNvPr id="942" name="Google Shape;942;p12"/>
          <p:cNvPicPr preferRelativeResize="0"/>
          <p:nvPr/>
        </p:nvPicPr>
        <p:blipFill>
          <a:blip r:embed="rId3">
            <a:alphaModFix/>
          </a:blip>
          <a:stretch>
            <a:fillRect/>
          </a:stretch>
        </p:blipFill>
        <p:spPr>
          <a:xfrm>
            <a:off x="8177300" y="3290900"/>
            <a:ext cx="3877949" cy="2856400"/>
          </a:xfrm>
          <a:prstGeom prst="rect">
            <a:avLst/>
          </a:prstGeom>
          <a:noFill/>
          <a:ln>
            <a:noFill/>
          </a:ln>
        </p:spPr>
      </p:pic>
      <p:pic>
        <p:nvPicPr>
          <p:cNvPr id="943" name="Google Shape;943;p12"/>
          <p:cNvPicPr preferRelativeResize="0"/>
          <p:nvPr/>
        </p:nvPicPr>
        <p:blipFill>
          <a:blip r:embed="rId4">
            <a:alphaModFix/>
          </a:blip>
          <a:stretch>
            <a:fillRect/>
          </a:stretch>
        </p:blipFill>
        <p:spPr>
          <a:xfrm>
            <a:off x="7147600" y="156325"/>
            <a:ext cx="4907651" cy="3063400"/>
          </a:xfrm>
          <a:prstGeom prst="rect">
            <a:avLst/>
          </a:prstGeom>
          <a:noFill/>
          <a:ln>
            <a:noFill/>
          </a:ln>
        </p:spPr>
      </p:pic>
      <p:pic>
        <p:nvPicPr>
          <p:cNvPr id="944" name="Google Shape;944;p12"/>
          <p:cNvPicPr preferRelativeResize="0"/>
          <p:nvPr/>
        </p:nvPicPr>
        <p:blipFill>
          <a:blip r:embed="rId5">
            <a:alphaModFix/>
          </a:blip>
          <a:stretch>
            <a:fillRect/>
          </a:stretch>
        </p:blipFill>
        <p:spPr>
          <a:xfrm>
            <a:off x="539400" y="1032025"/>
            <a:ext cx="6388099" cy="3198500"/>
          </a:xfrm>
          <a:prstGeom prst="rect">
            <a:avLst/>
          </a:prstGeom>
          <a:noFill/>
          <a:ln>
            <a:noFill/>
          </a:ln>
        </p:spPr>
      </p:pic>
      <p:sp>
        <p:nvSpPr>
          <p:cNvPr id="945" name="Google Shape;945;p12"/>
          <p:cNvSpPr txBox="1"/>
          <p:nvPr/>
        </p:nvSpPr>
        <p:spPr>
          <a:xfrm>
            <a:off x="231675" y="4289075"/>
            <a:ext cx="7518300" cy="400200"/>
          </a:xfrm>
          <a:prstGeom prst="rect">
            <a:avLst/>
          </a:prstGeom>
          <a:solidFill>
            <a:schemeClr val="lt2"/>
          </a:solidFill>
          <a:ln>
            <a:noFill/>
          </a:ln>
        </p:spPr>
        <p:txBody>
          <a:bodyPr anchorCtr="0" anchor="t" bIns="91425" lIns="91425" spcFirstLastPara="1" rIns="91425" wrap="square" tIns="91425">
            <a:spAutoFit/>
          </a:bodyPr>
          <a:lstStyle/>
          <a:p>
            <a:pPr indent="0" lvl="0" marL="457200" rtl="0" algn="ctr">
              <a:lnSpc>
                <a:spcPct val="120000"/>
              </a:lnSpc>
              <a:spcBef>
                <a:spcPts val="0"/>
              </a:spcBef>
              <a:spcAft>
                <a:spcPts val="0"/>
              </a:spcAft>
              <a:buNone/>
            </a:pPr>
            <a:r>
              <a:rPr lang="en-US">
                <a:solidFill>
                  <a:schemeClr val="dk1"/>
                </a:solidFill>
                <a:latin typeface="Open Sans Medium"/>
                <a:ea typeface="Open Sans Medium"/>
                <a:cs typeface="Open Sans Medium"/>
                <a:sym typeface="Open Sans Medium"/>
              </a:rPr>
              <a:t>Box office collection World wide</a:t>
            </a:r>
            <a:endParaRPr>
              <a:solidFill>
                <a:schemeClr val="dk1"/>
              </a:solidFill>
              <a:latin typeface="Open Sans Medium"/>
              <a:ea typeface="Open Sans Medium"/>
              <a:cs typeface="Open Sans Medium"/>
              <a:sym typeface="Open Sa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g2436bda7628_0_139"/>
          <p:cNvSpPr txBox="1"/>
          <p:nvPr/>
        </p:nvSpPr>
        <p:spPr>
          <a:xfrm>
            <a:off x="270367" y="104800"/>
            <a:ext cx="10422900" cy="7656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rgbClr val="F81B02"/>
              </a:buClr>
              <a:buSzPts val="4800"/>
              <a:buFont typeface="Calibri"/>
              <a:buNone/>
            </a:pPr>
            <a:r>
              <a:rPr b="1" lang="en-US" sz="3500">
                <a:solidFill>
                  <a:srgbClr val="C00000"/>
                </a:solidFill>
                <a:latin typeface="Comfortaa"/>
                <a:ea typeface="Comfortaa"/>
                <a:cs typeface="Comfortaa"/>
                <a:sym typeface="Comfortaa"/>
              </a:rPr>
              <a:t>Exploratory Data Analysis</a:t>
            </a:r>
            <a:endParaRPr b="1" sz="4000">
              <a:solidFill>
                <a:srgbClr val="F81B02"/>
              </a:solidFill>
              <a:latin typeface="Calibri"/>
              <a:ea typeface="Calibri"/>
              <a:cs typeface="Calibri"/>
              <a:sym typeface="Calibri"/>
            </a:endParaRPr>
          </a:p>
        </p:txBody>
      </p:sp>
      <p:pic>
        <p:nvPicPr>
          <p:cNvPr id="951" name="Google Shape;951;g2436bda7628_0_139"/>
          <p:cNvPicPr preferRelativeResize="0"/>
          <p:nvPr/>
        </p:nvPicPr>
        <p:blipFill rotWithShape="1">
          <a:blip r:embed="rId3">
            <a:alphaModFix/>
          </a:blip>
          <a:srcRect b="0" l="0" r="0" t="29991"/>
          <a:stretch/>
        </p:blipFill>
        <p:spPr>
          <a:xfrm>
            <a:off x="141000" y="870400"/>
            <a:ext cx="3279600" cy="2245600"/>
          </a:xfrm>
          <a:prstGeom prst="rect">
            <a:avLst/>
          </a:prstGeom>
          <a:noFill/>
          <a:ln>
            <a:noFill/>
          </a:ln>
        </p:spPr>
      </p:pic>
      <p:sp>
        <p:nvSpPr>
          <p:cNvPr id="952" name="Google Shape;952;g2436bda7628_0_139"/>
          <p:cNvSpPr txBox="1"/>
          <p:nvPr/>
        </p:nvSpPr>
        <p:spPr>
          <a:xfrm>
            <a:off x="421032" y="3242775"/>
            <a:ext cx="1873500" cy="430800"/>
          </a:xfrm>
          <a:prstGeom prst="rect">
            <a:avLst/>
          </a:prstGeom>
          <a:solidFill>
            <a:schemeClr val="lt2"/>
          </a:solid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200">
                <a:solidFill>
                  <a:srgbClr val="0C0C0C"/>
                </a:solidFill>
                <a:latin typeface="Open Sans"/>
                <a:ea typeface="Open Sans"/>
                <a:cs typeface="Open Sans"/>
                <a:sym typeface="Open Sans"/>
              </a:rPr>
              <a:t>Gender Breakdown</a:t>
            </a:r>
            <a:endParaRPr b="1" sz="1200">
              <a:solidFill>
                <a:srgbClr val="0C0C0C"/>
              </a:solidFill>
              <a:latin typeface="Open Sans"/>
              <a:ea typeface="Open Sans"/>
              <a:cs typeface="Open Sans"/>
              <a:sym typeface="Open Sans"/>
            </a:endParaRPr>
          </a:p>
        </p:txBody>
      </p:sp>
      <p:sp>
        <p:nvSpPr>
          <p:cNvPr id="953" name="Google Shape;953;g2436bda7628_0_139"/>
          <p:cNvSpPr txBox="1"/>
          <p:nvPr/>
        </p:nvSpPr>
        <p:spPr>
          <a:xfrm>
            <a:off x="3420600" y="3116000"/>
            <a:ext cx="3486600" cy="430800"/>
          </a:xfrm>
          <a:prstGeom prst="rect">
            <a:avLst/>
          </a:prstGeom>
          <a:solidFill>
            <a:schemeClr val="lt2"/>
          </a:solid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200">
                <a:latin typeface="Open Sans SemiBold"/>
                <a:ea typeface="Open Sans SemiBold"/>
                <a:cs typeface="Open Sans SemiBold"/>
                <a:sym typeface="Open Sans SemiBold"/>
              </a:rPr>
              <a:t>Race Representation</a:t>
            </a:r>
            <a:endParaRPr sz="1200">
              <a:latin typeface="Open Sans SemiBold"/>
              <a:ea typeface="Open Sans SemiBold"/>
              <a:cs typeface="Open Sans SemiBold"/>
              <a:sym typeface="Open Sans SemiBold"/>
            </a:endParaRPr>
          </a:p>
        </p:txBody>
      </p:sp>
      <p:sp>
        <p:nvSpPr>
          <p:cNvPr id="954" name="Google Shape;954;g2436bda7628_0_139"/>
          <p:cNvSpPr txBox="1"/>
          <p:nvPr/>
        </p:nvSpPr>
        <p:spPr>
          <a:xfrm>
            <a:off x="211800" y="3880150"/>
            <a:ext cx="4827600" cy="2541600"/>
          </a:xfrm>
          <a:prstGeom prst="rect">
            <a:avLst/>
          </a:prstGeom>
          <a:noFill/>
          <a:ln>
            <a:noFill/>
          </a:ln>
        </p:spPr>
        <p:txBody>
          <a:bodyPr anchorCtr="0" anchor="ctr" bIns="45700" lIns="91425" spcFirstLastPara="1" rIns="91425" wrap="square" tIns="45700">
            <a:noAutofit/>
          </a:bodyPr>
          <a:lstStyle/>
          <a:p>
            <a:pPr indent="0" lvl="0" marL="0" rtl="0" algn="just">
              <a:lnSpc>
                <a:spcPct val="115000"/>
              </a:lnSpc>
              <a:spcBef>
                <a:spcPts val="0"/>
              </a:spcBef>
              <a:spcAft>
                <a:spcPts val="0"/>
              </a:spcAft>
              <a:buNone/>
            </a:pPr>
            <a:r>
              <a:t/>
            </a:r>
            <a:endParaRPr sz="1600">
              <a:solidFill>
                <a:schemeClr val="dk1"/>
              </a:solidFill>
              <a:latin typeface="Rockwell"/>
              <a:ea typeface="Rockwell"/>
              <a:cs typeface="Rockwell"/>
              <a:sym typeface="Rockwell"/>
            </a:endParaRPr>
          </a:p>
          <a:p>
            <a:pPr indent="-374650" lvl="0" marL="457200" rtl="0" algn="just">
              <a:lnSpc>
                <a:spcPct val="115000"/>
              </a:lnSpc>
              <a:spcBef>
                <a:spcPts val="0"/>
              </a:spcBef>
              <a:spcAft>
                <a:spcPts val="0"/>
              </a:spcAft>
              <a:buClr>
                <a:srgbClr val="F81B02"/>
              </a:buClr>
              <a:buSzPts val="2300"/>
              <a:buFont typeface="Open Sans Medium"/>
              <a:buChar char="▪"/>
            </a:pPr>
            <a:r>
              <a:rPr lang="en-US" sz="1600">
                <a:solidFill>
                  <a:schemeClr val="dk1"/>
                </a:solidFill>
                <a:latin typeface="Open Sans Medium"/>
                <a:ea typeface="Open Sans Medium"/>
                <a:cs typeface="Open Sans Medium"/>
                <a:sym typeface="Open Sans Medium"/>
              </a:rPr>
              <a:t>Male superheroes are more prevalent than females </a:t>
            </a:r>
            <a:endParaRPr sz="1600">
              <a:solidFill>
                <a:schemeClr val="dk1"/>
              </a:solidFill>
              <a:latin typeface="Open Sans Medium"/>
              <a:ea typeface="Open Sans Medium"/>
              <a:cs typeface="Open Sans Medium"/>
              <a:sym typeface="Open Sans Medium"/>
            </a:endParaRPr>
          </a:p>
          <a:p>
            <a:pPr indent="-374650" lvl="0" marL="457200" rtl="0" algn="just">
              <a:lnSpc>
                <a:spcPct val="115000"/>
              </a:lnSpc>
              <a:spcBef>
                <a:spcPts val="0"/>
              </a:spcBef>
              <a:spcAft>
                <a:spcPts val="0"/>
              </a:spcAft>
              <a:buClr>
                <a:srgbClr val="F81B02"/>
              </a:buClr>
              <a:buSzPts val="2300"/>
              <a:buFont typeface="Open Sans Medium"/>
              <a:buChar char="▪"/>
            </a:pPr>
            <a:r>
              <a:rPr lang="en-US" sz="1600">
                <a:solidFill>
                  <a:schemeClr val="dk1"/>
                </a:solidFill>
                <a:latin typeface="Open Sans Medium"/>
                <a:ea typeface="Open Sans Medium"/>
                <a:cs typeface="Open Sans Medium"/>
                <a:sym typeface="Open Sans Medium"/>
              </a:rPr>
              <a:t>Super Strength is the most common ability  </a:t>
            </a:r>
            <a:endParaRPr sz="1600">
              <a:solidFill>
                <a:schemeClr val="dk1"/>
              </a:solidFill>
              <a:latin typeface="Open Sans Medium"/>
              <a:ea typeface="Open Sans Medium"/>
              <a:cs typeface="Open Sans Medium"/>
              <a:sym typeface="Open Sans Medium"/>
            </a:endParaRPr>
          </a:p>
          <a:p>
            <a:pPr indent="-374650" lvl="0" marL="457200" rtl="0" algn="just">
              <a:lnSpc>
                <a:spcPct val="115000"/>
              </a:lnSpc>
              <a:spcBef>
                <a:spcPts val="0"/>
              </a:spcBef>
              <a:spcAft>
                <a:spcPts val="0"/>
              </a:spcAft>
              <a:buClr>
                <a:srgbClr val="F81B02"/>
              </a:buClr>
              <a:buSzPts val="2300"/>
              <a:buFont typeface="Open Sans Medium"/>
              <a:buChar char="▪"/>
            </a:pPr>
            <a:r>
              <a:rPr lang="en-US" sz="1600">
                <a:solidFill>
                  <a:schemeClr val="dk1"/>
                </a:solidFill>
                <a:latin typeface="Open Sans Medium"/>
                <a:ea typeface="Open Sans Medium"/>
                <a:cs typeface="Open Sans Medium"/>
                <a:sym typeface="Open Sans Medium"/>
              </a:rPr>
              <a:t>Humans are the most common superheroes in Marvel.</a:t>
            </a:r>
            <a:endParaRPr sz="1600">
              <a:solidFill>
                <a:schemeClr val="dk1"/>
              </a:solidFill>
              <a:latin typeface="Open Sans Medium"/>
              <a:ea typeface="Open Sans Medium"/>
              <a:cs typeface="Open Sans Medium"/>
              <a:sym typeface="Open Sans Medium"/>
            </a:endParaRPr>
          </a:p>
          <a:p>
            <a:pPr indent="-330200" lvl="0" marL="457200" rtl="0" algn="just">
              <a:lnSpc>
                <a:spcPct val="115000"/>
              </a:lnSpc>
              <a:spcBef>
                <a:spcPts val="0"/>
              </a:spcBef>
              <a:spcAft>
                <a:spcPts val="0"/>
              </a:spcAft>
              <a:buClr>
                <a:schemeClr val="dk1"/>
              </a:buClr>
              <a:buSzPts val="1600"/>
              <a:buFont typeface="Open Sans Medium"/>
              <a:buChar char="▪"/>
            </a:pPr>
            <a:r>
              <a:t/>
            </a:r>
            <a:endParaRPr sz="1600">
              <a:solidFill>
                <a:schemeClr val="dk1"/>
              </a:solidFill>
              <a:latin typeface="Open Sans Medium"/>
              <a:ea typeface="Open Sans Medium"/>
              <a:cs typeface="Open Sans Medium"/>
              <a:sym typeface="Open Sans Medium"/>
            </a:endParaRPr>
          </a:p>
          <a:p>
            <a:pPr indent="0" lvl="0" marL="457200" rtl="0" algn="l">
              <a:lnSpc>
                <a:spcPct val="120000"/>
              </a:lnSpc>
              <a:spcBef>
                <a:spcPts val="0"/>
              </a:spcBef>
              <a:spcAft>
                <a:spcPts val="0"/>
              </a:spcAft>
              <a:buNone/>
            </a:pPr>
            <a:r>
              <a:t/>
            </a:r>
            <a:endParaRPr sz="2100">
              <a:solidFill>
                <a:schemeClr val="dk1"/>
              </a:solidFill>
              <a:latin typeface="Rockwell"/>
              <a:ea typeface="Rockwell"/>
              <a:cs typeface="Rockwell"/>
              <a:sym typeface="Rockwell"/>
            </a:endParaRPr>
          </a:p>
        </p:txBody>
      </p:sp>
      <p:pic>
        <p:nvPicPr>
          <p:cNvPr id="955" name="Google Shape;955;g2436bda7628_0_139"/>
          <p:cNvPicPr preferRelativeResize="0"/>
          <p:nvPr/>
        </p:nvPicPr>
        <p:blipFill>
          <a:blip r:embed="rId4">
            <a:alphaModFix/>
          </a:blip>
          <a:stretch>
            <a:fillRect/>
          </a:stretch>
        </p:blipFill>
        <p:spPr>
          <a:xfrm>
            <a:off x="2794475" y="769125"/>
            <a:ext cx="4691651" cy="2146950"/>
          </a:xfrm>
          <a:prstGeom prst="rect">
            <a:avLst/>
          </a:prstGeom>
          <a:noFill/>
          <a:ln>
            <a:noFill/>
          </a:ln>
        </p:spPr>
      </p:pic>
      <p:pic>
        <p:nvPicPr>
          <p:cNvPr id="956" name="Google Shape;956;g2436bda7628_0_139"/>
          <p:cNvPicPr preferRelativeResize="0"/>
          <p:nvPr/>
        </p:nvPicPr>
        <p:blipFill>
          <a:blip r:embed="rId5">
            <a:alphaModFix/>
          </a:blip>
          <a:stretch>
            <a:fillRect/>
          </a:stretch>
        </p:blipFill>
        <p:spPr>
          <a:xfrm>
            <a:off x="7409200" y="104800"/>
            <a:ext cx="4435275" cy="3255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g2436bda7628_0_149"/>
          <p:cNvSpPr txBox="1"/>
          <p:nvPr/>
        </p:nvSpPr>
        <p:spPr>
          <a:xfrm>
            <a:off x="174613" y="110850"/>
            <a:ext cx="10422600" cy="9153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500">
                <a:solidFill>
                  <a:srgbClr val="C00000"/>
                </a:solidFill>
                <a:latin typeface="Comfortaa"/>
                <a:ea typeface="Comfortaa"/>
                <a:cs typeface="Comfortaa"/>
                <a:sym typeface="Comfortaa"/>
              </a:rPr>
              <a:t>Exploratory Data Analysis</a:t>
            </a:r>
            <a:endParaRPr b="1" sz="4800">
              <a:solidFill>
                <a:schemeClr val="accent1"/>
              </a:solidFill>
              <a:latin typeface="Calibri"/>
              <a:ea typeface="Calibri"/>
              <a:cs typeface="Calibri"/>
              <a:sym typeface="Calibri"/>
            </a:endParaRPr>
          </a:p>
        </p:txBody>
      </p:sp>
      <p:sp>
        <p:nvSpPr>
          <p:cNvPr id="962" name="Google Shape;962;g2436bda7628_0_149"/>
          <p:cNvSpPr txBox="1"/>
          <p:nvPr/>
        </p:nvSpPr>
        <p:spPr>
          <a:xfrm>
            <a:off x="449775" y="1433950"/>
            <a:ext cx="8238600" cy="22872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dk1"/>
              </a:buClr>
              <a:buSzPts val="1700"/>
              <a:buFont typeface="Open Sans Medium"/>
              <a:buChar char="●"/>
            </a:pPr>
            <a:r>
              <a:rPr lang="en-US" sz="1300">
                <a:solidFill>
                  <a:schemeClr val="dk1"/>
                </a:solidFill>
                <a:latin typeface="Open Sans Medium"/>
                <a:ea typeface="Open Sans Medium"/>
                <a:cs typeface="Open Sans Medium"/>
                <a:sym typeface="Open Sans Medium"/>
              </a:rPr>
              <a:t>The dataset exhibits a gender imbalance, with a higher representation of male characters categorized as good, bad, and neutral compared to females. Additionally, there are limited agender characters and one genderfluid character present.</a:t>
            </a:r>
            <a:endParaRPr sz="1700">
              <a:solidFill>
                <a:schemeClr val="dk1"/>
              </a:solidFill>
              <a:latin typeface="Open Sans Medium"/>
              <a:ea typeface="Open Sans Medium"/>
              <a:cs typeface="Open Sans Medium"/>
              <a:sym typeface="Open Sans Medium"/>
            </a:endParaRPr>
          </a:p>
          <a:p>
            <a:pPr indent="-336550" lvl="0" marL="457200" rtl="0" algn="l">
              <a:lnSpc>
                <a:spcPct val="115000"/>
              </a:lnSpc>
              <a:spcBef>
                <a:spcPts val="0"/>
              </a:spcBef>
              <a:spcAft>
                <a:spcPts val="0"/>
              </a:spcAft>
              <a:buClr>
                <a:schemeClr val="dk1"/>
              </a:buClr>
              <a:buSzPts val="1700"/>
              <a:buFont typeface="Open Sans Medium"/>
              <a:buChar char="●"/>
            </a:pPr>
            <a:r>
              <a:rPr lang="en-US" sz="1300">
                <a:solidFill>
                  <a:schemeClr val="dk1"/>
                </a:solidFill>
                <a:latin typeface="Open Sans Medium"/>
                <a:ea typeface="Open Sans Medium"/>
                <a:cs typeface="Open Sans Medium"/>
                <a:sym typeface="Open Sans Medium"/>
              </a:rPr>
              <a:t>Good characters are tall and lightweight, bad characters are larger in size, and neutral characters have moderate height and weight.</a:t>
            </a:r>
            <a:endParaRPr sz="1700">
              <a:solidFill>
                <a:schemeClr val="dk1"/>
              </a:solidFill>
              <a:latin typeface="Open Sans Medium"/>
              <a:ea typeface="Open Sans Medium"/>
              <a:cs typeface="Open Sans Medium"/>
              <a:sym typeface="Open Sans Medium"/>
            </a:endParaRPr>
          </a:p>
          <a:p>
            <a:pPr indent="0" lvl="0" marL="457200" rtl="0" algn="l">
              <a:lnSpc>
                <a:spcPct val="115000"/>
              </a:lnSpc>
              <a:spcBef>
                <a:spcPts val="0"/>
              </a:spcBef>
              <a:spcAft>
                <a:spcPts val="0"/>
              </a:spcAft>
              <a:buNone/>
            </a:pPr>
            <a:r>
              <a:t/>
            </a:r>
            <a:endParaRPr sz="1700">
              <a:solidFill>
                <a:schemeClr val="dk1"/>
              </a:solidFill>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t/>
            </a:r>
            <a:endParaRPr sz="1700">
              <a:latin typeface="Open Sans Medium"/>
              <a:ea typeface="Open Sans Medium"/>
              <a:cs typeface="Open Sans Medium"/>
              <a:sym typeface="Open Sans Medium"/>
            </a:endParaRPr>
          </a:p>
        </p:txBody>
      </p:sp>
      <p:pic>
        <p:nvPicPr>
          <p:cNvPr id="963" name="Google Shape;963;g2436bda7628_0_149"/>
          <p:cNvPicPr preferRelativeResize="0"/>
          <p:nvPr/>
        </p:nvPicPr>
        <p:blipFill>
          <a:blip r:embed="rId3">
            <a:alphaModFix/>
          </a:blip>
          <a:stretch>
            <a:fillRect/>
          </a:stretch>
        </p:blipFill>
        <p:spPr>
          <a:xfrm>
            <a:off x="3277601" y="3561850"/>
            <a:ext cx="3860950" cy="3285350"/>
          </a:xfrm>
          <a:prstGeom prst="rect">
            <a:avLst/>
          </a:prstGeom>
          <a:noFill/>
          <a:ln>
            <a:noFill/>
          </a:ln>
        </p:spPr>
      </p:pic>
      <p:pic>
        <p:nvPicPr>
          <p:cNvPr id="964" name="Google Shape;964;g2436bda7628_0_149"/>
          <p:cNvPicPr preferRelativeResize="0"/>
          <p:nvPr/>
        </p:nvPicPr>
        <p:blipFill>
          <a:blip r:embed="rId4">
            <a:alphaModFix/>
          </a:blip>
          <a:stretch>
            <a:fillRect/>
          </a:stretch>
        </p:blipFill>
        <p:spPr>
          <a:xfrm>
            <a:off x="174625" y="3561850"/>
            <a:ext cx="2734551" cy="2991349"/>
          </a:xfrm>
          <a:prstGeom prst="rect">
            <a:avLst/>
          </a:prstGeom>
          <a:noFill/>
          <a:ln>
            <a:noFill/>
          </a:ln>
        </p:spPr>
      </p:pic>
      <p:pic>
        <p:nvPicPr>
          <p:cNvPr id="965" name="Google Shape;965;g2436bda7628_0_149"/>
          <p:cNvPicPr preferRelativeResize="0"/>
          <p:nvPr/>
        </p:nvPicPr>
        <p:blipFill>
          <a:blip r:embed="rId5">
            <a:alphaModFix/>
          </a:blip>
          <a:stretch>
            <a:fillRect/>
          </a:stretch>
        </p:blipFill>
        <p:spPr>
          <a:xfrm>
            <a:off x="7409200" y="2948300"/>
            <a:ext cx="4519475" cy="3473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9" name="Shape 969"/>
        <p:cNvGrpSpPr/>
        <p:nvPr/>
      </p:nvGrpSpPr>
      <p:grpSpPr>
        <a:xfrm>
          <a:off x="0" y="0"/>
          <a:ext cx="0" cy="0"/>
          <a:chOff x="0" y="0"/>
          <a:chExt cx="0" cy="0"/>
        </a:xfrm>
      </p:grpSpPr>
      <p:grpSp>
        <p:nvGrpSpPr>
          <p:cNvPr id="970" name="Google Shape;970;g2299ef9d14f_1_303"/>
          <p:cNvGrpSpPr/>
          <p:nvPr/>
        </p:nvGrpSpPr>
        <p:grpSpPr>
          <a:xfrm>
            <a:off x="-329674" y="-59376"/>
            <a:ext cx="12515851" cy="6923799"/>
            <a:chOff x="-329674" y="-51881"/>
            <a:chExt cx="12515851" cy="6923799"/>
          </a:xfrm>
        </p:grpSpPr>
        <p:sp>
          <p:nvSpPr>
            <p:cNvPr id="971" name="Google Shape;971;g2299ef9d14f_1_303"/>
            <p:cNvSpPr/>
            <p:nvPr/>
          </p:nvSpPr>
          <p:spPr>
            <a:xfrm>
              <a:off x="-329674" y="1298404"/>
              <a:ext cx="9702801" cy="5573511"/>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g2299ef9d14f_1_303"/>
            <p:cNvSpPr/>
            <p:nvPr/>
          </p:nvSpPr>
          <p:spPr>
            <a:xfrm>
              <a:off x="670451" y="2018236"/>
              <a:ext cx="7373937" cy="4848891"/>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g2299ef9d14f_1_303"/>
            <p:cNvSpPr/>
            <p:nvPr/>
          </p:nvSpPr>
          <p:spPr>
            <a:xfrm>
              <a:off x="251351" y="1788400"/>
              <a:ext cx="8035927" cy="5083517"/>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g2299ef9d14f_1_303"/>
            <p:cNvSpPr/>
            <p:nvPr/>
          </p:nvSpPr>
          <p:spPr>
            <a:xfrm>
              <a:off x="-1061" y="549842"/>
              <a:ext cx="10334628" cy="6322076"/>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g2299ef9d14f_1_303"/>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g2299ef9d14f_1_303"/>
            <p:cNvSpPr/>
            <p:nvPr/>
          </p:nvSpPr>
          <p:spPr>
            <a:xfrm>
              <a:off x="-1061" y="-51881"/>
              <a:ext cx="11091860" cy="6923797"/>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g2299ef9d14f_1_303"/>
            <p:cNvSpPr/>
            <p:nvPr/>
          </p:nvSpPr>
          <p:spPr>
            <a:xfrm>
              <a:off x="5426601" y="5579"/>
              <a:ext cx="5788026" cy="6847185"/>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g2299ef9d14f_1_303"/>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2299ef9d14f_1_303"/>
            <p:cNvSpPr/>
            <p:nvPr/>
          </p:nvSpPr>
          <p:spPr>
            <a:xfrm>
              <a:off x="5821889" y="5579"/>
              <a:ext cx="5587999" cy="6866338"/>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g2299ef9d14f_1_303"/>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g2299ef9d14f_1_303"/>
            <p:cNvSpPr/>
            <p:nvPr/>
          </p:nvSpPr>
          <p:spPr>
            <a:xfrm>
              <a:off x="6012389" y="5579"/>
              <a:ext cx="5497514" cy="6866338"/>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g2299ef9d14f_1_303"/>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299ef9d14f_1_303"/>
            <p:cNvSpPr/>
            <p:nvPr/>
          </p:nvSpPr>
          <p:spPr>
            <a:xfrm>
              <a:off x="6210826" y="790"/>
              <a:ext cx="5522914" cy="6871128"/>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g2299ef9d14f_1_303"/>
            <p:cNvSpPr/>
            <p:nvPr/>
          </p:nvSpPr>
          <p:spPr>
            <a:xfrm>
              <a:off x="6463239" y="5579"/>
              <a:ext cx="5413376" cy="6866338"/>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g2299ef9d14f_1_303"/>
            <p:cNvSpPr/>
            <p:nvPr/>
          </p:nvSpPr>
          <p:spPr>
            <a:xfrm>
              <a:off x="6877576" y="5579"/>
              <a:ext cx="5037138" cy="6861551"/>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g2299ef9d14f_1_303"/>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g2299ef9d14f_1_303"/>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g2299ef9d14f_1_303"/>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g2299ef9d14f_1_303"/>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g2299ef9d14f_1_303"/>
          <p:cNvGrpSpPr/>
          <p:nvPr/>
        </p:nvGrpSpPr>
        <p:grpSpPr>
          <a:xfrm>
            <a:off x="1669293" y="1186483"/>
            <a:ext cx="8848449" cy="4477933"/>
            <a:chOff x="1669293" y="1186483"/>
            <a:chExt cx="8848449" cy="4477933"/>
          </a:xfrm>
        </p:grpSpPr>
        <p:sp>
          <p:nvSpPr>
            <p:cNvPr id="991" name="Google Shape;991;g2299ef9d14f_1_303"/>
            <p:cNvSpPr/>
            <p:nvPr/>
          </p:nvSpPr>
          <p:spPr>
            <a:xfrm>
              <a:off x="1674042" y="1186483"/>
              <a:ext cx="8843700" cy="71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g2299ef9d14f_1_303"/>
            <p:cNvSpPr/>
            <p:nvPr/>
          </p:nvSpPr>
          <p:spPr>
            <a:xfrm rot="10800000">
              <a:off x="5892517" y="5313416"/>
              <a:ext cx="407100" cy="3510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g2299ef9d14f_1_303"/>
            <p:cNvSpPr/>
            <p:nvPr/>
          </p:nvSpPr>
          <p:spPr>
            <a:xfrm>
              <a:off x="1669293" y="1991156"/>
              <a:ext cx="8845800" cy="332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4" name="Google Shape;994;g2299ef9d14f_1_30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pSp>
        <p:nvGrpSpPr>
          <p:cNvPr id="995" name="Google Shape;995;g2299ef9d14f_1_303"/>
          <p:cNvGrpSpPr/>
          <p:nvPr/>
        </p:nvGrpSpPr>
        <p:grpSpPr>
          <a:xfrm>
            <a:off x="-329674" y="-59376"/>
            <a:ext cx="12515851" cy="6923799"/>
            <a:chOff x="-329674" y="-51881"/>
            <a:chExt cx="12515851" cy="6923799"/>
          </a:xfrm>
        </p:grpSpPr>
        <p:sp>
          <p:nvSpPr>
            <p:cNvPr id="996" name="Google Shape;996;g2299ef9d14f_1_303"/>
            <p:cNvSpPr/>
            <p:nvPr/>
          </p:nvSpPr>
          <p:spPr>
            <a:xfrm>
              <a:off x="-329674" y="1298404"/>
              <a:ext cx="9702801" cy="5573511"/>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accent1">
                  <a:alpha val="149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g2299ef9d14f_1_303"/>
            <p:cNvSpPr/>
            <p:nvPr/>
          </p:nvSpPr>
          <p:spPr>
            <a:xfrm>
              <a:off x="670451" y="2018236"/>
              <a:ext cx="7373937" cy="4848891"/>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accent1">
                  <a:alpha val="1765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998" name="Google Shape;998;g2299ef9d14f_1_303"/>
            <p:cNvSpPr/>
            <p:nvPr/>
          </p:nvSpPr>
          <p:spPr>
            <a:xfrm>
              <a:off x="251351" y="1788400"/>
              <a:ext cx="8035927" cy="5083517"/>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accen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g2299ef9d14f_1_303"/>
            <p:cNvSpPr/>
            <p:nvPr/>
          </p:nvSpPr>
          <p:spPr>
            <a:xfrm>
              <a:off x="-1061" y="549842"/>
              <a:ext cx="10334628" cy="6322076"/>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accent1">
                  <a:alpha val="1098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g2299ef9d14f_1_303"/>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g2299ef9d14f_1_303"/>
            <p:cNvSpPr/>
            <p:nvPr/>
          </p:nvSpPr>
          <p:spPr>
            <a:xfrm>
              <a:off x="-1061" y="-51881"/>
              <a:ext cx="11091860" cy="6923797"/>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accent1">
                  <a:alpha val="78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2299ef9d14f_1_303"/>
            <p:cNvSpPr/>
            <p:nvPr/>
          </p:nvSpPr>
          <p:spPr>
            <a:xfrm>
              <a:off x="5426601" y="5579"/>
              <a:ext cx="5788026" cy="6847185"/>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accent1">
                  <a:alpha val="6669"/>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g2299ef9d14f_1_303"/>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accent1">
                  <a:alpha val="78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g2299ef9d14f_1_303"/>
            <p:cNvSpPr/>
            <p:nvPr/>
          </p:nvSpPr>
          <p:spPr>
            <a:xfrm>
              <a:off x="5821889" y="5579"/>
              <a:ext cx="5587999" cy="6866338"/>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accent1">
                  <a:alpha val="588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g2299ef9d14f_1_303"/>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accent1">
                  <a:alpha val="588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g2299ef9d14f_1_303"/>
            <p:cNvSpPr/>
            <p:nvPr/>
          </p:nvSpPr>
          <p:spPr>
            <a:xfrm>
              <a:off x="6012389" y="5579"/>
              <a:ext cx="5497514" cy="6866338"/>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accent1">
                  <a:alpha val="471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g2299ef9d14f_1_303"/>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accent1">
                  <a:alpha val="471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g2299ef9d14f_1_303"/>
            <p:cNvSpPr/>
            <p:nvPr/>
          </p:nvSpPr>
          <p:spPr>
            <a:xfrm>
              <a:off x="6210826" y="790"/>
              <a:ext cx="5522914" cy="6871128"/>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accent1">
                  <a:alpha val="392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g2299ef9d14f_1_303"/>
            <p:cNvSpPr/>
            <p:nvPr/>
          </p:nvSpPr>
          <p:spPr>
            <a:xfrm>
              <a:off x="6463239" y="5579"/>
              <a:ext cx="5413376" cy="6866338"/>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accent1">
                  <a:alpha val="275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g2299ef9d14f_1_303"/>
            <p:cNvSpPr/>
            <p:nvPr/>
          </p:nvSpPr>
          <p:spPr>
            <a:xfrm>
              <a:off x="6877576" y="5579"/>
              <a:ext cx="5037138" cy="6861551"/>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accent1">
                  <a:alpha val="471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g2299ef9d14f_1_303"/>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accent1">
                  <a:alpha val="392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g2299ef9d14f_1_303"/>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accent1">
                  <a:alpha val="392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g2299ef9d14f_1_303"/>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accent1">
                  <a:alpha val="392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g2299ef9d14f_1_303"/>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accent1">
                  <a:alpha val="275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 name="Google Shape;1015;g2299ef9d14f_1_303"/>
          <p:cNvSpPr txBox="1"/>
          <p:nvPr/>
        </p:nvSpPr>
        <p:spPr>
          <a:xfrm>
            <a:off x="322263" y="266700"/>
            <a:ext cx="10422600" cy="9153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500">
                <a:solidFill>
                  <a:srgbClr val="C00000"/>
                </a:solidFill>
                <a:latin typeface="Comfortaa"/>
                <a:ea typeface="Comfortaa"/>
                <a:cs typeface="Comfortaa"/>
                <a:sym typeface="Comfortaa"/>
              </a:rPr>
              <a:t>Exploratory Data Analysis</a:t>
            </a:r>
            <a:endParaRPr b="1" sz="4000">
              <a:solidFill>
                <a:schemeClr val="accent1"/>
              </a:solidFill>
              <a:latin typeface="Calibri"/>
              <a:ea typeface="Calibri"/>
              <a:cs typeface="Calibri"/>
              <a:sym typeface="Calibri"/>
            </a:endParaRPr>
          </a:p>
        </p:txBody>
      </p:sp>
      <p:pic>
        <p:nvPicPr>
          <p:cNvPr descr="A picture containing text&#10;&#10;Description automatically generated" id="1016" name="Google Shape;1016;g2299ef9d14f_1_303"/>
          <p:cNvPicPr preferRelativeResize="0"/>
          <p:nvPr>
            <p:ph idx="1" type="body"/>
          </p:nvPr>
        </p:nvPicPr>
        <p:blipFill rotWithShape="1">
          <a:blip r:embed="rId3">
            <a:alphaModFix/>
          </a:blip>
          <a:srcRect b="0" l="0" r="0" t="0"/>
          <a:stretch/>
        </p:blipFill>
        <p:spPr>
          <a:xfrm>
            <a:off x="10363192" y="141821"/>
            <a:ext cx="1359000" cy="888900"/>
          </a:xfrm>
          <a:prstGeom prst="rect">
            <a:avLst/>
          </a:prstGeom>
          <a:noFill/>
          <a:ln>
            <a:noFill/>
          </a:ln>
        </p:spPr>
      </p:pic>
      <p:pic>
        <p:nvPicPr>
          <p:cNvPr descr="Chart, pie chart&#10;&#10;Description automatically generated" id="1017" name="Google Shape;1017;g2299ef9d14f_1_303"/>
          <p:cNvPicPr preferRelativeResize="0"/>
          <p:nvPr/>
        </p:nvPicPr>
        <p:blipFill rotWithShape="1">
          <a:blip r:embed="rId4">
            <a:alphaModFix/>
          </a:blip>
          <a:srcRect b="0" l="0" r="0" t="0"/>
          <a:stretch/>
        </p:blipFill>
        <p:spPr>
          <a:xfrm>
            <a:off x="6805724" y="-29117"/>
            <a:ext cx="2273300" cy="2298700"/>
          </a:xfrm>
          <a:prstGeom prst="rect">
            <a:avLst/>
          </a:prstGeom>
          <a:noFill/>
          <a:ln>
            <a:noFill/>
          </a:ln>
        </p:spPr>
      </p:pic>
      <p:pic>
        <p:nvPicPr>
          <p:cNvPr descr="Chart, pie chart&#10;&#10;Description automatically generated" id="1018" name="Google Shape;1018;g2299ef9d14f_1_303"/>
          <p:cNvPicPr preferRelativeResize="0"/>
          <p:nvPr/>
        </p:nvPicPr>
        <p:blipFill rotWithShape="1">
          <a:blip r:embed="rId5">
            <a:alphaModFix/>
          </a:blip>
          <a:srcRect b="0" l="0" r="0" t="0"/>
          <a:stretch/>
        </p:blipFill>
        <p:spPr>
          <a:xfrm>
            <a:off x="8942858" y="1560259"/>
            <a:ext cx="2954595" cy="2477940"/>
          </a:xfrm>
          <a:prstGeom prst="rect">
            <a:avLst/>
          </a:prstGeom>
          <a:noFill/>
          <a:ln>
            <a:noFill/>
          </a:ln>
        </p:spPr>
      </p:pic>
      <p:pic>
        <p:nvPicPr>
          <p:cNvPr descr="Chart, pie chart&#10;&#10;Description automatically generated" id="1019" name="Google Shape;1019;g2299ef9d14f_1_303"/>
          <p:cNvPicPr preferRelativeResize="0"/>
          <p:nvPr/>
        </p:nvPicPr>
        <p:blipFill rotWithShape="1">
          <a:blip r:embed="rId6">
            <a:alphaModFix/>
          </a:blip>
          <a:srcRect b="0" l="4850" r="-4850" t="0"/>
          <a:stretch/>
        </p:blipFill>
        <p:spPr>
          <a:xfrm>
            <a:off x="6779146" y="2821873"/>
            <a:ext cx="2625261" cy="2285716"/>
          </a:xfrm>
          <a:prstGeom prst="rect">
            <a:avLst/>
          </a:prstGeom>
          <a:noFill/>
          <a:ln>
            <a:noFill/>
          </a:ln>
        </p:spPr>
      </p:pic>
      <p:pic>
        <p:nvPicPr>
          <p:cNvPr descr="Chart, pie chart&#10;&#10;Description automatically generated" id="1020" name="Google Shape;1020;g2299ef9d14f_1_303"/>
          <p:cNvPicPr preferRelativeResize="0"/>
          <p:nvPr/>
        </p:nvPicPr>
        <p:blipFill rotWithShape="1">
          <a:blip r:embed="rId7">
            <a:alphaModFix/>
          </a:blip>
          <a:srcRect b="3149" l="-6710" r="6710" t="-3150"/>
          <a:stretch/>
        </p:blipFill>
        <p:spPr>
          <a:xfrm>
            <a:off x="8875788" y="3909463"/>
            <a:ext cx="3276512" cy="2948549"/>
          </a:xfrm>
          <a:prstGeom prst="rect">
            <a:avLst/>
          </a:prstGeom>
          <a:noFill/>
          <a:ln>
            <a:noFill/>
          </a:ln>
        </p:spPr>
      </p:pic>
      <p:sp>
        <p:nvSpPr>
          <p:cNvPr id="1021" name="Google Shape;1021;g2299ef9d14f_1_303"/>
          <p:cNvSpPr txBox="1"/>
          <p:nvPr/>
        </p:nvSpPr>
        <p:spPr>
          <a:xfrm>
            <a:off x="270350" y="1076698"/>
            <a:ext cx="5550000" cy="2004300"/>
          </a:xfrm>
          <a:prstGeom prst="rect">
            <a:avLst/>
          </a:prstGeom>
          <a:noFill/>
          <a:ln>
            <a:noFill/>
          </a:ln>
        </p:spPr>
        <p:txBody>
          <a:bodyPr anchorCtr="0" anchor="ctr" bIns="45700" lIns="91425" spcFirstLastPara="1" rIns="91425" wrap="square" tIns="45700">
            <a:normAutofit/>
          </a:bodyPr>
          <a:lstStyle/>
          <a:p>
            <a:pPr indent="-116840" lvl="0" marL="228600" marR="0" rtl="0" algn="l">
              <a:lnSpc>
                <a:spcPct val="120000"/>
              </a:lnSpc>
              <a:spcBef>
                <a:spcPts val="0"/>
              </a:spcBef>
              <a:spcAft>
                <a:spcPts val="0"/>
              </a:spcAft>
              <a:buClr>
                <a:schemeClr val="accent1"/>
              </a:buClr>
              <a:buSzPts val="1760"/>
              <a:buFont typeface="Noto Sans Symbols"/>
              <a:buNone/>
            </a:pPr>
            <a:r>
              <a:t/>
            </a:r>
            <a:endParaRPr sz="1600">
              <a:solidFill>
                <a:schemeClr val="dk1"/>
              </a:solidFill>
              <a:latin typeface="Rockwell"/>
              <a:ea typeface="Rockwell"/>
              <a:cs typeface="Rockwell"/>
              <a:sym typeface="Rockwell"/>
            </a:endParaRPr>
          </a:p>
        </p:txBody>
      </p:sp>
      <p:sp>
        <p:nvSpPr>
          <p:cNvPr id="1022" name="Google Shape;1022;g2299ef9d14f_1_303"/>
          <p:cNvSpPr txBox="1"/>
          <p:nvPr/>
        </p:nvSpPr>
        <p:spPr>
          <a:xfrm>
            <a:off x="322275" y="2884525"/>
            <a:ext cx="6272700" cy="1572000"/>
          </a:xfrm>
          <a:prstGeom prst="rect">
            <a:avLst/>
          </a:prstGeom>
          <a:noFill/>
          <a:ln>
            <a:noFill/>
          </a:ln>
        </p:spPr>
        <p:txBody>
          <a:bodyPr anchorCtr="0" anchor="ctr" bIns="45700" lIns="91425" spcFirstLastPara="1" rIns="91425" wrap="square" tIns="45700">
            <a:noAutofit/>
          </a:bodyPr>
          <a:lstStyle/>
          <a:p>
            <a:pPr indent="-165100" lvl="0" marL="228600" marR="0" rtl="0" algn="just">
              <a:lnSpc>
                <a:spcPct val="120000"/>
              </a:lnSpc>
              <a:spcBef>
                <a:spcPts val="0"/>
              </a:spcBef>
              <a:spcAft>
                <a:spcPts val="0"/>
              </a:spcAft>
              <a:buClr>
                <a:schemeClr val="accent1"/>
              </a:buClr>
              <a:buSzPts val="1200"/>
              <a:buFont typeface="Open Sans Medium"/>
              <a:buChar char="▪"/>
            </a:pPr>
            <a:r>
              <a:rPr lang="en-US" sz="1200">
                <a:solidFill>
                  <a:schemeClr val="dk1"/>
                </a:solidFill>
                <a:latin typeface="Open Sans Medium"/>
                <a:ea typeface="Open Sans Medium"/>
                <a:cs typeface="Open Sans Medium"/>
                <a:sym typeface="Open Sans Medium"/>
              </a:rPr>
              <a:t>N</a:t>
            </a:r>
            <a:r>
              <a:rPr lang="en-US" sz="1200">
                <a:solidFill>
                  <a:schemeClr val="dk1"/>
                </a:solidFill>
                <a:latin typeface="Open Sans Medium"/>
                <a:ea typeface="Open Sans Medium"/>
                <a:cs typeface="Open Sans Medium"/>
                <a:sym typeface="Open Sans Medium"/>
              </a:rPr>
              <a:t>on-MCU movies are more than MCU movies</a:t>
            </a:r>
            <a:endParaRPr sz="1200">
              <a:latin typeface="Open Sans Medium"/>
              <a:ea typeface="Open Sans Medium"/>
              <a:cs typeface="Open Sans Medium"/>
              <a:sym typeface="Open Sans Medium"/>
            </a:endParaRPr>
          </a:p>
          <a:p>
            <a:pPr indent="-165100" lvl="0" marL="228600" marR="0" rtl="0" algn="just">
              <a:lnSpc>
                <a:spcPct val="120000"/>
              </a:lnSpc>
              <a:spcBef>
                <a:spcPts val="1000"/>
              </a:spcBef>
              <a:spcAft>
                <a:spcPts val="0"/>
              </a:spcAft>
              <a:buClr>
                <a:schemeClr val="accent1"/>
              </a:buClr>
              <a:buSzPts val="1200"/>
              <a:buFont typeface="Open Sans Medium"/>
              <a:buChar char="▪"/>
            </a:pPr>
            <a:r>
              <a:rPr lang="en-US" sz="1200">
                <a:solidFill>
                  <a:schemeClr val="dk1"/>
                </a:solidFill>
                <a:latin typeface="Open Sans Medium"/>
                <a:ea typeface="Open Sans Medium"/>
                <a:cs typeface="Open Sans Medium"/>
                <a:sym typeface="Open Sans Medium"/>
              </a:rPr>
              <a:t>The total Budget,</a:t>
            </a:r>
            <a:r>
              <a:rPr lang="en-US" sz="1200">
                <a:solidFill>
                  <a:schemeClr val="dk1"/>
                </a:solidFill>
                <a:latin typeface="Open Sans Medium"/>
                <a:ea typeface="Open Sans Medium"/>
                <a:cs typeface="Open Sans Medium"/>
                <a:sym typeface="Open Sans Medium"/>
              </a:rPr>
              <a:t>box-office collection </a:t>
            </a:r>
            <a:r>
              <a:rPr lang="en-US" sz="1200">
                <a:solidFill>
                  <a:schemeClr val="dk1"/>
                </a:solidFill>
                <a:latin typeface="Open Sans Medium"/>
                <a:ea typeface="Open Sans Medium"/>
                <a:cs typeface="Open Sans Medium"/>
                <a:sym typeface="Open Sans Medium"/>
              </a:rPr>
              <a:t> of MCU movies is more non-MCU movies</a:t>
            </a:r>
            <a:endParaRPr sz="1200">
              <a:latin typeface="Open Sans Medium"/>
              <a:ea typeface="Open Sans Medium"/>
              <a:cs typeface="Open Sans Medium"/>
              <a:sym typeface="Open Sans Medium"/>
            </a:endParaRPr>
          </a:p>
          <a:p>
            <a:pPr indent="-165100" lvl="0" marL="228600" marR="0" rtl="0" algn="just">
              <a:lnSpc>
                <a:spcPct val="120000"/>
              </a:lnSpc>
              <a:spcBef>
                <a:spcPts val="1000"/>
              </a:spcBef>
              <a:spcAft>
                <a:spcPts val="0"/>
              </a:spcAft>
              <a:buClr>
                <a:schemeClr val="accent1"/>
              </a:buClr>
              <a:buSzPts val="1200"/>
              <a:buFont typeface="Open Sans Medium"/>
              <a:buChar char="▪"/>
            </a:pPr>
            <a:r>
              <a:rPr lang="en-US" sz="1200">
                <a:solidFill>
                  <a:schemeClr val="dk1"/>
                </a:solidFill>
                <a:latin typeface="Open Sans Medium"/>
                <a:ea typeface="Open Sans Medium"/>
                <a:cs typeface="Open Sans Medium"/>
                <a:sym typeface="Open Sans Medium"/>
              </a:rPr>
              <a:t>The profit of MCU movies are almost 2x of non-MCU movies</a:t>
            </a:r>
            <a:endParaRPr sz="1200">
              <a:solidFill>
                <a:schemeClr val="dk1"/>
              </a:solidFill>
              <a:latin typeface="Open Sans Medium"/>
              <a:ea typeface="Open Sans Medium"/>
              <a:cs typeface="Open Sans Medium"/>
              <a:sym typeface="Open Sans Medium"/>
            </a:endParaRPr>
          </a:p>
          <a:p>
            <a:pPr indent="-165100" lvl="0" marL="228600" marR="0" rtl="0" algn="just">
              <a:lnSpc>
                <a:spcPct val="120000"/>
              </a:lnSpc>
              <a:spcBef>
                <a:spcPts val="1000"/>
              </a:spcBef>
              <a:spcAft>
                <a:spcPts val="0"/>
              </a:spcAft>
              <a:buClr>
                <a:schemeClr val="accent1"/>
              </a:buClr>
              <a:buSzPts val="1200"/>
              <a:buFont typeface="Open Sans Medium"/>
              <a:buChar char="▪"/>
            </a:pPr>
            <a:r>
              <a:rPr lang="en-US" sz="1200">
                <a:solidFill>
                  <a:schemeClr val="dk1"/>
                </a:solidFill>
                <a:latin typeface="Open Sans Medium"/>
                <a:ea typeface="Open Sans Medium"/>
                <a:cs typeface="Open Sans Medium"/>
                <a:sym typeface="Open Sans Medium"/>
              </a:rPr>
              <a:t>There is a linear correlation between the budget and box-office </a:t>
            </a:r>
            <a:endParaRPr sz="1200">
              <a:solidFill>
                <a:schemeClr val="dk1"/>
              </a:solidFill>
              <a:latin typeface="Open Sans Medium"/>
              <a:ea typeface="Open Sans Medium"/>
              <a:cs typeface="Open Sans Medium"/>
              <a:sym typeface="Open Sans Medium"/>
            </a:endParaRPr>
          </a:p>
          <a:p>
            <a:pPr indent="-88900" lvl="0" marL="228600" marR="0" rtl="0" algn="just">
              <a:lnSpc>
                <a:spcPct val="120000"/>
              </a:lnSpc>
              <a:spcBef>
                <a:spcPts val="1000"/>
              </a:spcBef>
              <a:spcAft>
                <a:spcPts val="0"/>
              </a:spcAft>
              <a:buClr>
                <a:schemeClr val="accent1"/>
              </a:buClr>
              <a:buSzPts val="2200"/>
              <a:buFont typeface="Noto Sans Symbols"/>
              <a:buNone/>
            </a:pPr>
            <a:r>
              <a:t/>
            </a:r>
            <a:endParaRPr sz="1200">
              <a:solidFill>
                <a:schemeClr val="dk1"/>
              </a:solidFill>
              <a:latin typeface="Rockwell"/>
              <a:ea typeface="Rockwell"/>
              <a:cs typeface="Rockwell"/>
              <a:sym typeface="Rockwell"/>
            </a:endParaRPr>
          </a:p>
        </p:txBody>
      </p:sp>
      <p:sp>
        <p:nvSpPr>
          <p:cNvPr id="1023" name="Google Shape;1023;g2299ef9d14f_1_303"/>
          <p:cNvSpPr txBox="1"/>
          <p:nvPr/>
        </p:nvSpPr>
        <p:spPr>
          <a:xfrm>
            <a:off x="10430112" y="1186479"/>
            <a:ext cx="102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Rockwell"/>
                <a:ea typeface="Rockwell"/>
                <a:cs typeface="Rockwell"/>
                <a:sym typeface="Rockwell"/>
              </a:rPr>
              <a:t>Budget</a:t>
            </a:r>
            <a:endParaRPr/>
          </a:p>
        </p:txBody>
      </p:sp>
      <p:sp>
        <p:nvSpPr>
          <p:cNvPr id="1024" name="Google Shape;1024;g2299ef9d14f_1_303"/>
          <p:cNvSpPr txBox="1"/>
          <p:nvPr/>
        </p:nvSpPr>
        <p:spPr>
          <a:xfrm>
            <a:off x="8875796" y="6404436"/>
            <a:ext cx="901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Rockwell"/>
                <a:ea typeface="Rockwell"/>
                <a:cs typeface="Rockwell"/>
                <a:sym typeface="Rockwell"/>
              </a:rPr>
              <a:t>Profit</a:t>
            </a:r>
            <a:endParaRPr/>
          </a:p>
        </p:txBody>
      </p:sp>
      <p:sp>
        <p:nvSpPr>
          <p:cNvPr id="1025" name="Google Shape;1025;g2299ef9d14f_1_303"/>
          <p:cNvSpPr txBox="1"/>
          <p:nvPr/>
        </p:nvSpPr>
        <p:spPr>
          <a:xfrm>
            <a:off x="7308475" y="5199075"/>
            <a:ext cx="1267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Rockwell"/>
                <a:ea typeface="Rockwell"/>
                <a:cs typeface="Rockwell"/>
                <a:sym typeface="Rockwell"/>
              </a:rPr>
              <a:t>Box-office</a:t>
            </a:r>
            <a:endParaRPr/>
          </a:p>
        </p:txBody>
      </p:sp>
      <p:sp>
        <p:nvSpPr>
          <p:cNvPr id="1026" name="Google Shape;1026;g2299ef9d14f_1_303"/>
          <p:cNvSpPr txBox="1"/>
          <p:nvPr/>
        </p:nvSpPr>
        <p:spPr>
          <a:xfrm>
            <a:off x="7093516" y="2361084"/>
            <a:ext cx="1996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Rockwell"/>
                <a:ea typeface="Rockwell"/>
                <a:cs typeface="Rockwell"/>
                <a:sym typeface="Rockwell"/>
              </a:rPr>
              <a:t>No. of Movies</a:t>
            </a:r>
            <a:endParaRPr/>
          </a:p>
        </p:txBody>
      </p:sp>
      <p:pic>
        <p:nvPicPr>
          <p:cNvPr id="1027" name="Google Shape;1027;g2299ef9d14f_1_303"/>
          <p:cNvPicPr preferRelativeResize="0"/>
          <p:nvPr/>
        </p:nvPicPr>
        <p:blipFill>
          <a:blip r:embed="rId8">
            <a:alphaModFix/>
          </a:blip>
          <a:stretch>
            <a:fillRect/>
          </a:stretch>
        </p:blipFill>
        <p:spPr>
          <a:xfrm>
            <a:off x="185350" y="1030725"/>
            <a:ext cx="6075924" cy="1853800"/>
          </a:xfrm>
          <a:prstGeom prst="rect">
            <a:avLst/>
          </a:prstGeom>
          <a:noFill/>
          <a:ln>
            <a:noFill/>
          </a:ln>
        </p:spPr>
      </p:pic>
      <p:pic>
        <p:nvPicPr>
          <p:cNvPr id="1028" name="Google Shape;1028;g2299ef9d14f_1_303"/>
          <p:cNvPicPr preferRelativeResize="0"/>
          <p:nvPr/>
        </p:nvPicPr>
        <p:blipFill>
          <a:blip r:embed="rId9">
            <a:alphaModFix/>
          </a:blip>
          <a:stretch>
            <a:fillRect/>
          </a:stretch>
        </p:blipFill>
        <p:spPr>
          <a:xfrm>
            <a:off x="112375" y="4239925"/>
            <a:ext cx="6571849" cy="2618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2" name="Shape 1032"/>
        <p:cNvGrpSpPr/>
        <p:nvPr/>
      </p:nvGrpSpPr>
      <p:grpSpPr>
        <a:xfrm>
          <a:off x="0" y="0"/>
          <a:ext cx="0" cy="0"/>
          <a:chOff x="0" y="0"/>
          <a:chExt cx="0" cy="0"/>
        </a:xfrm>
      </p:grpSpPr>
      <p:sp>
        <p:nvSpPr>
          <p:cNvPr id="1033" name="Google Shape;1033;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pSp>
        <p:nvGrpSpPr>
          <p:cNvPr id="1034" name="Google Shape;1034;p9"/>
          <p:cNvGrpSpPr/>
          <p:nvPr/>
        </p:nvGrpSpPr>
        <p:grpSpPr>
          <a:xfrm>
            <a:off x="-417513" y="0"/>
            <a:ext cx="12584114" cy="6853238"/>
            <a:chOff x="-417513" y="0"/>
            <a:chExt cx="12584114" cy="6853238"/>
          </a:xfrm>
        </p:grpSpPr>
        <p:sp>
          <p:nvSpPr>
            <p:cNvPr id="1035" name="Google Shape;1035;p9"/>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accent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036" name="Google Shape;1036;p9"/>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9"/>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9"/>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accent1">
                  <a:alpha val="17647"/>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9"/>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accent1">
                  <a:alpha val="17647"/>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9"/>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accent1">
                  <a:alpha val="17647"/>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9"/>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accent1">
                  <a:alpha val="1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9"/>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accent1">
                  <a:alpha val="1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9"/>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accent1">
                  <a:alpha val="1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9"/>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accent1">
                  <a:alpha val="1294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9"/>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accent1">
                  <a:alpha val="11764"/>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9"/>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accent1">
                  <a:alpha val="1294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9"/>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accent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9"/>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accent1">
                  <a:alpha val="11764"/>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9"/>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accent1">
                  <a:alpha val="784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9"/>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accent1">
                  <a:alpha val="11764"/>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9"/>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accent1">
                  <a:alpha val="11764"/>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9"/>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accent1">
                  <a:alpha val="1098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9"/>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accent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9"/>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9"/>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accent1">
                  <a:alpha val="784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6" name="Google Shape;1056;p9"/>
          <p:cNvSpPr txBox="1"/>
          <p:nvPr/>
        </p:nvSpPr>
        <p:spPr>
          <a:xfrm>
            <a:off x="294738" y="96825"/>
            <a:ext cx="10422600" cy="9153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500">
                <a:solidFill>
                  <a:srgbClr val="C00000"/>
                </a:solidFill>
                <a:latin typeface="Comfortaa"/>
                <a:ea typeface="Comfortaa"/>
                <a:cs typeface="Comfortaa"/>
                <a:sym typeface="Comfortaa"/>
              </a:rPr>
              <a:t>Exploratory Data Analysis</a:t>
            </a:r>
            <a:endParaRPr b="1" sz="4000">
              <a:solidFill>
                <a:schemeClr val="accent1"/>
              </a:solidFill>
              <a:latin typeface="Calibri"/>
              <a:ea typeface="Calibri"/>
              <a:cs typeface="Calibri"/>
              <a:sym typeface="Calibri"/>
            </a:endParaRPr>
          </a:p>
        </p:txBody>
      </p:sp>
      <p:pic>
        <p:nvPicPr>
          <p:cNvPr descr="Chart, box and whisker chart&#10;&#10;Description automatically generated" id="1057" name="Google Shape;1057;p9"/>
          <p:cNvPicPr preferRelativeResize="0"/>
          <p:nvPr/>
        </p:nvPicPr>
        <p:blipFill rotWithShape="1">
          <a:blip r:embed="rId3">
            <a:alphaModFix/>
          </a:blip>
          <a:srcRect b="0" l="0" r="0" t="0"/>
          <a:stretch/>
        </p:blipFill>
        <p:spPr>
          <a:xfrm>
            <a:off x="8159125" y="1305000"/>
            <a:ext cx="3889800" cy="5548251"/>
          </a:xfrm>
          <a:prstGeom prst="rect">
            <a:avLst/>
          </a:prstGeom>
          <a:noFill/>
          <a:ln>
            <a:noFill/>
          </a:ln>
        </p:spPr>
      </p:pic>
      <p:pic>
        <p:nvPicPr>
          <p:cNvPr descr="A picture containing text&#10;&#10;Description automatically generated" id="1058" name="Google Shape;1058;p9"/>
          <p:cNvPicPr preferRelativeResize="0"/>
          <p:nvPr/>
        </p:nvPicPr>
        <p:blipFill rotWithShape="1">
          <a:blip r:embed="rId4">
            <a:alphaModFix/>
          </a:blip>
          <a:srcRect b="0" l="0" r="0" t="0"/>
          <a:stretch/>
        </p:blipFill>
        <p:spPr>
          <a:xfrm>
            <a:off x="10533337" y="270886"/>
            <a:ext cx="1358900" cy="889000"/>
          </a:xfrm>
          <a:prstGeom prst="rect">
            <a:avLst/>
          </a:prstGeom>
          <a:noFill/>
          <a:ln>
            <a:noFill/>
          </a:ln>
        </p:spPr>
      </p:pic>
      <p:pic>
        <p:nvPicPr>
          <p:cNvPr descr="Chart, shape, bubble chart&#10;&#10;Description automatically generated" id="1059" name="Google Shape;1059;p9"/>
          <p:cNvPicPr preferRelativeResize="0"/>
          <p:nvPr>
            <p:ph idx="1" type="body"/>
          </p:nvPr>
        </p:nvPicPr>
        <p:blipFill rotWithShape="1">
          <a:blip r:embed="rId5">
            <a:alphaModFix/>
          </a:blip>
          <a:srcRect b="0" l="0" r="0" t="0"/>
          <a:stretch/>
        </p:blipFill>
        <p:spPr>
          <a:xfrm>
            <a:off x="188175" y="1141450"/>
            <a:ext cx="2631000" cy="5248200"/>
          </a:xfrm>
          <a:prstGeom prst="rect">
            <a:avLst/>
          </a:prstGeom>
          <a:noFill/>
          <a:ln>
            <a:noFill/>
          </a:ln>
        </p:spPr>
      </p:pic>
      <p:sp>
        <p:nvSpPr>
          <p:cNvPr id="1060" name="Google Shape;1060;p9"/>
          <p:cNvSpPr txBox="1"/>
          <p:nvPr/>
        </p:nvSpPr>
        <p:spPr>
          <a:xfrm>
            <a:off x="2938024" y="1141450"/>
            <a:ext cx="5052000" cy="5248200"/>
          </a:xfrm>
          <a:prstGeom prst="rect">
            <a:avLst/>
          </a:prstGeom>
          <a:noFill/>
          <a:ln>
            <a:noFill/>
          </a:ln>
        </p:spPr>
        <p:txBody>
          <a:bodyPr anchorCtr="0" anchor="ctr" bIns="45700" lIns="91425" spcFirstLastPara="1" rIns="91425" wrap="square" tIns="45700">
            <a:normAutofit lnSpcReduction="20000"/>
          </a:bodyPr>
          <a:lstStyle/>
          <a:p>
            <a:pPr indent="-228600" lvl="0" marL="228600" marR="0" rtl="0" algn="just">
              <a:lnSpc>
                <a:spcPct val="120000"/>
              </a:lnSpc>
              <a:spcBef>
                <a:spcPts val="0"/>
              </a:spcBef>
              <a:spcAft>
                <a:spcPts val="0"/>
              </a:spcAft>
              <a:buClr>
                <a:schemeClr val="accent1"/>
              </a:buClr>
              <a:buSzPts val="2200"/>
              <a:buFont typeface="Noto Sans Symbols"/>
              <a:buChar char="▪"/>
            </a:pPr>
            <a:r>
              <a:rPr lang="en-US" sz="1700">
                <a:solidFill>
                  <a:schemeClr val="dk1"/>
                </a:solidFill>
                <a:latin typeface="Open Sans Medium"/>
                <a:ea typeface="Open Sans Medium"/>
                <a:cs typeface="Open Sans Medium"/>
                <a:sym typeface="Open Sans Medium"/>
              </a:rPr>
              <a:t>Almost all MCU movies fall above the mean box-office collection and non-MCU movies fall below.</a:t>
            </a:r>
            <a:r>
              <a:rPr lang="en-US" sz="1100">
                <a:latin typeface="Open Sans Medium"/>
                <a:ea typeface="Open Sans Medium"/>
                <a:cs typeface="Open Sans Medium"/>
                <a:sym typeface="Open Sans Medium"/>
              </a:rPr>
              <a:t> </a:t>
            </a:r>
            <a:r>
              <a:rPr i="0" lang="en-US" sz="1700">
                <a:solidFill>
                  <a:srgbClr val="2E2F30"/>
                </a:solidFill>
                <a:latin typeface="Open Sans Medium"/>
                <a:ea typeface="Open Sans Medium"/>
                <a:cs typeface="Open Sans Medium"/>
                <a:sym typeface="Open Sans Medium"/>
              </a:rPr>
              <a:t>The trend of box-office collections distribution also applies to domestic box-office collections, other territories' box-office collections, and opening weekend collections.</a:t>
            </a:r>
            <a:endParaRPr sz="1100">
              <a:latin typeface="Open Sans Medium"/>
              <a:ea typeface="Open Sans Medium"/>
              <a:cs typeface="Open Sans Medium"/>
              <a:sym typeface="Open Sans Medium"/>
            </a:endParaRPr>
          </a:p>
          <a:p>
            <a:pPr indent="-209550" lvl="0" marL="228600" marR="0" rtl="0" algn="just">
              <a:lnSpc>
                <a:spcPct val="120000"/>
              </a:lnSpc>
              <a:spcBef>
                <a:spcPts val="1000"/>
              </a:spcBef>
              <a:spcAft>
                <a:spcPts val="0"/>
              </a:spcAft>
              <a:buClr>
                <a:schemeClr val="accent1"/>
              </a:buClr>
              <a:buSzPts val="1900"/>
              <a:buFont typeface="Open Sans Medium"/>
              <a:buChar char="▪"/>
            </a:pPr>
            <a:r>
              <a:rPr i="0" lang="en-US" sz="1700">
                <a:solidFill>
                  <a:srgbClr val="2E2F30"/>
                </a:solidFill>
                <a:latin typeface="Open Sans Medium"/>
                <a:ea typeface="Open Sans Medium"/>
                <a:cs typeface="Open Sans Medium"/>
                <a:sym typeface="Open Sans Medium"/>
              </a:rPr>
              <a:t>The MCU movies hold the record for the highest box-office collection, while non-MCU movies have the lowest box-office collection record.</a:t>
            </a:r>
            <a:endParaRPr sz="1100">
              <a:latin typeface="Open Sans Medium"/>
              <a:ea typeface="Open Sans Medium"/>
              <a:cs typeface="Open Sans Medium"/>
              <a:sym typeface="Open Sans Medium"/>
            </a:endParaRPr>
          </a:p>
          <a:p>
            <a:pPr indent="-209550" lvl="0" marL="228600" marR="0" rtl="0" algn="just">
              <a:lnSpc>
                <a:spcPct val="120000"/>
              </a:lnSpc>
              <a:spcBef>
                <a:spcPts val="1000"/>
              </a:spcBef>
              <a:spcAft>
                <a:spcPts val="0"/>
              </a:spcAft>
              <a:buClr>
                <a:schemeClr val="accent1"/>
              </a:buClr>
              <a:buSzPts val="1900"/>
              <a:buFont typeface="Open Sans Medium"/>
              <a:buChar char="▪"/>
            </a:pPr>
            <a:r>
              <a:rPr lang="en-US" sz="1700">
                <a:solidFill>
                  <a:schemeClr val="dk1"/>
                </a:solidFill>
                <a:latin typeface="Open Sans Medium"/>
                <a:ea typeface="Open Sans Medium"/>
                <a:cs typeface="Open Sans Medium"/>
                <a:sym typeface="Open Sans Medium"/>
              </a:rPr>
              <a:t>The MCU movie Avengers: Endgame has the highest box office collection with an IMDB rating of 8.8 and the non-MCU movie Inhumans has the lowest box office collection with an IMDB rating of 4.9</a:t>
            </a:r>
            <a:endParaRPr sz="1100">
              <a:latin typeface="Open Sans Medium"/>
              <a:ea typeface="Open Sans Medium"/>
              <a:cs typeface="Open Sans Medium"/>
              <a:sym typeface="Open Sans Medium"/>
            </a:endParaRPr>
          </a:p>
          <a:p>
            <a:pPr indent="0" lvl="0" marL="0" marR="0" rtl="0" algn="just">
              <a:lnSpc>
                <a:spcPct val="120000"/>
              </a:lnSpc>
              <a:spcBef>
                <a:spcPts val="1000"/>
              </a:spcBef>
              <a:spcAft>
                <a:spcPts val="0"/>
              </a:spcAft>
              <a:buClr>
                <a:schemeClr val="accent1"/>
              </a:buClr>
              <a:buSzPts val="1760"/>
              <a:buFont typeface="Noto Sans Symbols"/>
              <a:buNone/>
            </a:pPr>
            <a:r>
              <a:t/>
            </a:r>
            <a:endParaRPr sz="1600">
              <a:solidFill>
                <a:schemeClr val="dk1"/>
              </a:solidFill>
              <a:latin typeface="Rockwell"/>
              <a:ea typeface="Rockwell"/>
              <a:cs typeface="Rockwell"/>
              <a:sym typeface="Rockwell"/>
            </a:endParaRPr>
          </a:p>
        </p:txBody>
      </p:sp>
      <p:pic>
        <p:nvPicPr>
          <p:cNvPr descr="Text&#10;&#10;Description automatically generated" id="1061" name="Google Shape;1061;p9"/>
          <p:cNvPicPr preferRelativeResize="0"/>
          <p:nvPr/>
        </p:nvPicPr>
        <p:blipFill rotWithShape="1">
          <a:blip r:embed="rId6">
            <a:alphaModFix/>
          </a:blip>
          <a:srcRect b="0" l="0" r="0" t="0"/>
          <a:stretch/>
        </p:blipFill>
        <p:spPr>
          <a:xfrm>
            <a:off x="7990100" y="74025"/>
            <a:ext cx="2489400" cy="1282700"/>
          </a:xfrm>
          <a:prstGeom prst="rect">
            <a:avLst/>
          </a:prstGeom>
          <a:noFill/>
          <a:ln>
            <a:noFill/>
          </a:ln>
        </p:spPr>
      </p:pic>
      <p:sp>
        <p:nvSpPr>
          <p:cNvPr id="1062" name="Google Shape;1062;p9"/>
          <p:cNvSpPr txBox="1"/>
          <p:nvPr/>
        </p:nvSpPr>
        <p:spPr>
          <a:xfrm>
            <a:off x="10320865" y="1159881"/>
            <a:ext cx="1783800" cy="261600"/>
          </a:xfrm>
          <a:prstGeom prst="rect">
            <a:avLst/>
          </a:prstGeom>
          <a:solidFill>
            <a:srgbClr val="FFD96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0070C0"/>
                </a:solidFill>
                <a:latin typeface="Rockwell"/>
                <a:ea typeface="Rockwell"/>
                <a:cs typeface="Rockwell"/>
                <a:sym typeface="Rockwell"/>
              </a:rPr>
              <a:t>Avengers :Endgame</a:t>
            </a:r>
            <a:endParaRPr/>
          </a:p>
        </p:txBody>
      </p:sp>
      <p:sp>
        <p:nvSpPr>
          <p:cNvPr id="1063" name="Google Shape;1063;p9"/>
          <p:cNvSpPr txBox="1"/>
          <p:nvPr/>
        </p:nvSpPr>
        <p:spPr>
          <a:xfrm>
            <a:off x="10533327" y="6389726"/>
            <a:ext cx="178382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0070C0"/>
                </a:solidFill>
                <a:latin typeface="Rockwell"/>
                <a:ea typeface="Rockwell"/>
                <a:cs typeface="Rockwell"/>
                <a:sym typeface="Rockwell"/>
              </a:rPr>
              <a:t>Inhumans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7" name="Shape 1067"/>
        <p:cNvGrpSpPr/>
        <p:nvPr/>
      </p:nvGrpSpPr>
      <p:grpSpPr>
        <a:xfrm>
          <a:off x="0" y="0"/>
          <a:ext cx="0" cy="0"/>
          <a:chOff x="0" y="0"/>
          <a:chExt cx="0" cy="0"/>
        </a:xfrm>
      </p:grpSpPr>
      <p:grpSp>
        <p:nvGrpSpPr>
          <p:cNvPr id="1068" name="Google Shape;1068;p10"/>
          <p:cNvGrpSpPr/>
          <p:nvPr/>
        </p:nvGrpSpPr>
        <p:grpSpPr>
          <a:xfrm>
            <a:off x="-329674" y="-59376"/>
            <a:ext cx="12515851" cy="6923798"/>
            <a:chOff x="-329674" y="-51881"/>
            <a:chExt cx="12515851" cy="6923798"/>
          </a:xfrm>
        </p:grpSpPr>
        <p:sp>
          <p:nvSpPr>
            <p:cNvPr id="1069" name="Google Shape;1069;p10"/>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0"/>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0"/>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0"/>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0"/>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0"/>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0"/>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0"/>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0"/>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0"/>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0"/>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0"/>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0"/>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0"/>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0"/>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0"/>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0"/>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0"/>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0"/>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10"/>
          <p:cNvGrpSpPr/>
          <p:nvPr/>
        </p:nvGrpSpPr>
        <p:grpSpPr>
          <a:xfrm>
            <a:off x="1669293" y="1186483"/>
            <a:ext cx="8848345" cy="4477933"/>
            <a:chOff x="1669293" y="1186483"/>
            <a:chExt cx="8848345" cy="4477933"/>
          </a:xfrm>
        </p:grpSpPr>
        <p:sp>
          <p:nvSpPr>
            <p:cNvPr id="1089" name="Google Shape;1089;p10"/>
            <p:cNvSpPr/>
            <p:nvPr/>
          </p:nvSpPr>
          <p:spPr>
            <a:xfrm>
              <a:off x="1674042" y="1186483"/>
              <a:ext cx="8843596"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0"/>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0"/>
            <p:cNvSpPr/>
            <p:nvPr/>
          </p:nvSpPr>
          <p:spPr>
            <a:xfrm>
              <a:off x="1669293" y="1991156"/>
              <a:ext cx="8845667"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2" name="Google Shape;1092;p10"/>
          <p:cNvSpPr/>
          <p:nvPr/>
        </p:nvSpPr>
        <p:spPr>
          <a:xfrm>
            <a:off x="0" y="0"/>
            <a:ext cx="12192000"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pSp>
        <p:nvGrpSpPr>
          <p:cNvPr id="1093" name="Google Shape;1093;p10"/>
          <p:cNvGrpSpPr/>
          <p:nvPr/>
        </p:nvGrpSpPr>
        <p:grpSpPr>
          <a:xfrm>
            <a:off x="-329674" y="-59376"/>
            <a:ext cx="12515851" cy="6923798"/>
            <a:chOff x="-329674" y="-51881"/>
            <a:chExt cx="12515851" cy="6923798"/>
          </a:xfrm>
        </p:grpSpPr>
        <p:sp>
          <p:nvSpPr>
            <p:cNvPr id="1094" name="Google Shape;1094;p10"/>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accent1">
                  <a:alpha val="1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0"/>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accent1">
                  <a:alpha val="17647"/>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096" name="Google Shape;1096;p10"/>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accen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0"/>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accent1">
                  <a:alpha val="1098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0"/>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0"/>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accent1">
                  <a:alpha val="784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0"/>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accent1">
                  <a:alpha val="6666"/>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0"/>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accent1">
                  <a:alpha val="784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0"/>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accent1">
                  <a:alpha val="5882"/>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0"/>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accent1">
                  <a:alpha val="5882"/>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0"/>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accent1">
                  <a:alpha val="4705"/>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0"/>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accent1">
                  <a:alpha val="4705"/>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0"/>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accent1">
                  <a:alpha val="392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0"/>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accent1">
                  <a:alpha val="2745"/>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0"/>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accent1">
                  <a:alpha val="4705"/>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0"/>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accent1">
                  <a:alpha val="392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0"/>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accent1">
                  <a:alpha val="392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0"/>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accent1">
                  <a:alpha val="392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0"/>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accent1">
                  <a:alpha val="2745"/>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10"/>
          <p:cNvSpPr/>
          <p:nvPr/>
        </p:nvSpPr>
        <p:spPr>
          <a:xfrm rot="10800000">
            <a:off x="1490253" y="3276595"/>
            <a:ext cx="300774" cy="259288"/>
          </a:xfrm>
          <a:prstGeom prst="triangle">
            <a:avLst>
              <a:gd fmla="val 50000" name="adj"/>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Rockwell"/>
              <a:ea typeface="Rockwell"/>
              <a:cs typeface="Rockwell"/>
              <a:sym typeface="Rockwell"/>
            </a:endParaRPr>
          </a:p>
        </p:txBody>
      </p:sp>
      <p:sp>
        <p:nvSpPr>
          <p:cNvPr id="1114" name="Google Shape;1114;p10"/>
          <p:cNvSpPr txBox="1"/>
          <p:nvPr/>
        </p:nvSpPr>
        <p:spPr>
          <a:xfrm>
            <a:off x="322263" y="266700"/>
            <a:ext cx="10422468" cy="91516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500">
                <a:solidFill>
                  <a:srgbClr val="C00000"/>
                </a:solidFill>
                <a:latin typeface="Comfortaa"/>
                <a:ea typeface="Comfortaa"/>
                <a:cs typeface="Comfortaa"/>
                <a:sym typeface="Comfortaa"/>
              </a:rPr>
              <a:t>Exploratory Data Analysis</a:t>
            </a:r>
            <a:endParaRPr b="1" sz="4800">
              <a:solidFill>
                <a:schemeClr val="accent1"/>
              </a:solidFill>
              <a:latin typeface="Calibri"/>
              <a:ea typeface="Calibri"/>
              <a:cs typeface="Calibri"/>
              <a:sym typeface="Calibri"/>
            </a:endParaRPr>
          </a:p>
        </p:txBody>
      </p:sp>
      <p:sp>
        <p:nvSpPr>
          <p:cNvPr id="1115" name="Google Shape;1115;p10"/>
          <p:cNvSpPr txBox="1"/>
          <p:nvPr>
            <p:ph idx="1" type="body"/>
          </p:nvPr>
        </p:nvSpPr>
        <p:spPr>
          <a:xfrm>
            <a:off x="487925" y="4267700"/>
            <a:ext cx="5719500" cy="2323800"/>
          </a:xfrm>
          <a:prstGeom prst="rect">
            <a:avLst/>
          </a:prstGeom>
          <a:noFill/>
          <a:ln>
            <a:noFill/>
          </a:ln>
        </p:spPr>
        <p:txBody>
          <a:bodyPr anchorCtr="0" anchor="ctr" bIns="45700" lIns="91425" spcFirstLastPara="1" rIns="91425" wrap="square" tIns="45700">
            <a:noAutofit/>
          </a:bodyPr>
          <a:lstStyle/>
          <a:p>
            <a:pPr indent="-222250" lvl="0" marL="228600" rtl="0" algn="just">
              <a:lnSpc>
                <a:spcPct val="120000"/>
              </a:lnSpc>
              <a:spcBef>
                <a:spcPts val="0"/>
              </a:spcBef>
              <a:spcAft>
                <a:spcPts val="0"/>
              </a:spcAft>
              <a:buSzPts val="1660"/>
              <a:buFont typeface="Open Sans Medium"/>
              <a:buChar char="▪"/>
            </a:pPr>
            <a:r>
              <a:rPr lang="en-US" sz="1500">
                <a:latin typeface="Open Sans Medium"/>
                <a:ea typeface="Open Sans Medium"/>
                <a:cs typeface="Open Sans Medium"/>
                <a:sym typeface="Open Sans Medium"/>
              </a:rPr>
              <a:t>The number of movies released in Phase 3 is more than that of Phase 4 &gt; Phase 2, Phase 1</a:t>
            </a:r>
            <a:endParaRPr sz="1700">
              <a:latin typeface="Open Sans Medium"/>
              <a:ea typeface="Open Sans Medium"/>
              <a:cs typeface="Open Sans Medium"/>
              <a:sym typeface="Open Sans Medium"/>
            </a:endParaRPr>
          </a:p>
          <a:p>
            <a:pPr indent="-222250" lvl="0" marL="228600" rtl="0" algn="just">
              <a:lnSpc>
                <a:spcPct val="120000"/>
              </a:lnSpc>
              <a:spcBef>
                <a:spcPts val="1000"/>
              </a:spcBef>
              <a:spcAft>
                <a:spcPts val="0"/>
              </a:spcAft>
              <a:buSzPts val="1660"/>
              <a:buFont typeface="Open Sans Medium"/>
              <a:buChar char="▪"/>
            </a:pPr>
            <a:r>
              <a:rPr lang="en-US" sz="1500">
                <a:latin typeface="Open Sans Medium"/>
                <a:ea typeface="Open Sans Medium"/>
                <a:cs typeface="Open Sans Medium"/>
                <a:sym typeface="Open Sans Medium"/>
              </a:rPr>
              <a:t>The Total Budget of Phase 3 is more than that of Phase 4 &gt; Phase 2 &gt; Phase 1</a:t>
            </a:r>
            <a:endParaRPr sz="1700">
              <a:latin typeface="Open Sans Medium"/>
              <a:ea typeface="Open Sans Medium"/>
              <a:cs typeface="Open Sans Medium"/>
              <a:sym typeface="Open Sans Medium"/>
            </a:endParaRPr>
          </a:p>
          <a:p>
            <a:pPr indent="-222250" lvl="0" marL="228600" rtl="0" algn="just">
              <a:lnSpc>
                <a:spcPct val="120000"/>
              </a:lnSpc>
              <a:spcBef>
                <a:spcPts val="1000"/>
              </a:spcBef>
              <a:spcAft>
                <a:spcPts val="0"/>
              </a:spcAft>
              <a:buSzPts val="1660"/>
              <a:buFont typeface="Open Sans Medium"/>
              <a:buChar char="▪"/>
            </a:pPr>
            <a:r>
              <a:rPr lang="en-US" sz="1500">
                <a:latin typeface="Open Sans Medium"/>
                <a:ea typeface="Open Sans Medium"/>
                <a:cs typeface="Open Sans Medium"/>
                <a:sym typeface="Open Sans Medium"/>
              </a:rPr>
              <a:t>The  Total profit of Phase 3 is more than that of Phase 4 &gt; Phase 2 &gt; Phase 1</a:t>
            </a:r>
            <a:endParaRPr sz="1700">
              <a:latin typeface="Open Sans Medium"/>
              <a:ea typeface="Open Sans Medium"/>
              <a:cs typeface="Open Sans Medium"/>
              <a:sym typeface="Open Sans Medium"/>
            </a:endParaRPr>
          </a:p>
          <a:p>
            <a:pPr indent="-222250" lvl="0" marL="228600" rtl="0" algn="just">
              <a:lnSpc>
                <a:spcPct val="120000"/>
              </a:lnSpc>
              <a:spcBef>
                <a:spcPts val="1000"/>
              </a:spcBef>
              <a:spcAft>
                <a:spcPts val="0"/>
              </a:spcAft>
              <a:buSzPts val="1660"/>
              <a:buFont typeface="Open Sans Medium"/>
              <a:buChar char="▪"/>
            </a:pPr>
            <a:r>
              <a:rPr lang="en-US" sz="1500">
                <a:latin typeface="Open Sans Medium"/>
                <a:ea typeface="Open Sans Medium"/>
                <a:cs typeface="Open Sans Medium"/>
                <a:sym typeface="Open Sans Medium"/>
              </a:rPr>
              <a:t>We can also see the Highest IMDB score for each movie</a:t>
            </a:r>
            <a:endParaRPr sz="1700">
              <a:latin typeface="Open Sans Medium"/>
              <a:ea typeface="Open Sans Medium"/>
              <a:cs typeface="Open Sans Medium"/>
              <a:sym typeface="Open Sans Medium"/>
            </a:endParaRPr>
          </a:p>
        </p:txBody>
      </p:sp>
      <p:pic>
        <p:nvPicPr>
          <p:cNvPr descr="Chart, pie chart&#10;&#10;Description automatically generated" id="1116" name="Google Shape;1116;p10"/>
          <p:cNvPicPr preferRelativeResize="0"/>
          <p:nvPr/>
        </p:nvPicPr>
        <p:blipFill rotWithShape="1">
          <a:blip r:embed="rId3">
            <a:alphaModFix/>
          </a:blip>
          <a:srcRect b="0" l="0" r="0" t="0"/>
          <a:stretch/>
        </p:blipFill>
        <p:spPr>
          <a:xfrm>
            <a:off x="6484599" y="3962400"/>
            <a:ext cx="2806700" cy="2895600"/>
          </a:xfrm>
          <a:prstGeom prst="rect">
            <a:avLst/>
          </a:prstGeom>
          <a:noFill/>
          <a:ln>
            <a:noFill/>
          </a:ln>
        </p:spPr>
      </p:pic>
      <p:pic>
        <p:nvPicPr>
          <p:cNvPr descr="Chart, pie chart&#10;&#10;Description automatically generated" id="1117" name="Google Shape;1117;p10"/>
          <p:cNvPicPr preferRelativeResize="0"/>
          <p:nvPr/>
        </p:nvPicPr>
        <p:blipFill rotWithShape="1">
          <a:blip r:embed="rId4">
            <a:alphaModFix/>
          </a:blip>
          <a:srcRect b="0" l="0" r="0" t="0"/>
          <a:stretch/>
        </p:blipFill>
        <p:spPr>
          <a:xfrm>
            <a:off x="7980626" y="1016138"/>
            <a:ext cx="3082220" cy="3082220"/>
          </a:xfrm>
          <a:prstGeom prst="rect">
            <a:avLst/>
          </a:prstGeom>
          <a:noFill/>
          <a:ln>
            <a:noFill/>
          </a:ln>
        </p:spPr>
      </p:pic>
      <p:pic>
        <p:nvPicPr>
          <p:cNvPr descr="Chart, pie chart&#10;&#10;Description automatically generated" id="1118" name="Google Shape;1118;p10"/>
          <p:cNvPicPr preferRelativeResize="0"/>
          <p:nvPr/>
        </p:nvPicPr>
        <p:blipFill rotWithShape="1">
          <a:blip r:embed="rId5">
            <a:alphaModFix/>
          </a:blip>
          <a:srcRect b="0" l="0" r="0" t="0"/>
          <a:stretch/>
        </p:blipFill>
        <p:spPr>
          <a:xfrm>
            <a:off x="9232337" y="4267690"/>
            <a:ext cx="2874922" cy="2439115"/>
          </a:xfrm>
          <a:prstGeom prst="rect">
            <a:avLst/>
          </a:prstGeom>
          <a:noFill/>
          <a:ln>
            <a:noFill/>
          </a:ln>
        </p:spPr>
      </p:pic>
      <p:pic>
        <p:nvPicPr>
          <p:cNvPr descr="A picture containing chart&#10;&#10;Description automatically generated" id="1119" name="Google Shape;1119;p10"/>
          <p:cNvPicPr preferRelativeResize="0"/>
          <p:nvPr/>
        </p:nvPicPr>
        <p:blipFill rotWithShape="1">
          <a:blip r:embed="rId6">
            <a:alphaModFix/>
          </a:blip>
          <a:srcRect b="0" l="0" r="0" t="0"/>
          <a:stretch/>
        </p:blipFill>
        <p:spPr>
          <a:xfrm>
            <a:off x="10699104" y="144003"/>
            <a:ext cx="1181100" cy="1282700"/>
          </a:xfrm>
          <a:prstGeom prst="rect">
            <a:avLst/>
          </a:prstGeom>
          <a:noFill/>
          <a:ln>
            <a:noFill/>
          </a:ln>
        </p:spPr>
      </p:pic>
      <p:sp>
        <p:nvSpPr>
          <p:cNvPr id="1120" name="Google Shape;1120;p10"/>
          <p:cNvSpPr txBox="1"/>
          <p:nvPr/>
        </p:nvSpPr>
        <p:spPr>
          <a:xfrm>
            <a:off x="8609966" y="735475"/>
            <a:ext cx="17412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Rockwell"/>
                <a:ea typeface="Rockwell"/>
                <a:cs typeface="Rockwell"/>
                <a:sym typeface="Rockwell"/>
              </a:rPr>
              <a:t>No. of Movies</a:t>
            </a:r>
            <a:endParaRPr/>
          </a:p>
        </p:txBody>
      </p:sp>
      <p:sp>
        <p:nvSpPr>
          <p:cNvPr id="1121" name="Google Shape;1121;p10"/>
          <p:cNvSpPr txBox="1"/>
          <p:nvPr/>
        </p:nvSpPr>
        <p:spPr>
          <a:xfrm>
            <a:off x="7669986" y="3777733"/>
            <a:ext cx="9888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Rockwell"/>
                <a:ea typeface="Rockwell"/>
                <a:cs typeface="Rockwell"/>
                <a:sym typeface="Rockwell"/>
              </a:rPr>
              <a:t>Budget</a:t>
            </a:r>
            <a:endParaRPr/>
          </a:p>
        </p:txBody>
      </p:sp>
      <p:sp>
        <p:nvSpPr>
          <p:cNvPr id="1122" name="Google Shape;1122;p10"/>
          <p:cNvSpPr txBox="1"/>
          <p:nvPr/>
        </p:nvSpPr>
        <p:spPr>
          <a:xfrm>
            <a:off x="10310368" y="3986559"/>
            <a:ext cx="9888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Rockwell"/>
                <a:ea typeface="Rockwell"/>
                <a:cs typeface="Rockwell"/>
                <a:sym typeface="Rockwell"/>
              </a:rPr>
              <a:t>Profit</a:t>
            </a:r>
            <a:endParaRPr/>
          </a:p>
        </p:txBody>
      </p:sp>
      <p:pic>
        <p:nvPicPr>
          <p:cNvPr descr="Chart, bar chart&#10;&#10;Description automatically generated" id="1123" name="Google Shape;1123;p10"/>
          <p:cNvPicPr preferRelativeResize="0"/>
          <p:nvPr/>
        </p:nvPicPr>
        <p:blipFill rotWithShape="1">
          <a:blip r:embed="rId7">
            <a:alphaModFix/>
          </a:blip>
          <a:srcRect b="0" l="0" r="0" t="0"/>
          <a:stretch/>
        </p:blipFill>
        <p:spPr>
          <a:xfrm>
            <a:off x="0" y="988640"/>
            <a:ext cx="7630265" cy="311145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7" name="Shape 1127"/>
        <p:cNvGrpSpPr/>
        <p:nvPr/>
      </p:nvGrpSpPr>
      <p:grpSpPr>
        <a:xfrm>
          <a:off x="0" y="0"/>
          <a:ext cx="0" cy="0"/>
          <a:chOff x="0" y="0"/>
          <a:chExt cx="0" cy="0"/>
        </a:xfrm>
      </p:grpSpPr>
      <p:sp>
        <p:nvSpPr>
          <p:cNvPr id="1128" name="Google Shape;1128;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pSp>
        <p:nvGrpSpPr>
          <p:cNvPr id="1129" name="Google Shape;1129;p11"/>
          <p:cNvGrpSpPr/>
          <p:nvPr/>
        </p:nvGrpSpPr>
        <p:grpSpPr>
          <a:xfrm>
            <a:off x="-417513" y="0"/>
            <a:ext cx="12584114" cy="6853238"/>
            <a:chOff x="-417513" y="0"/>
            <a:chExt cx="12584114" cy="6853238"/>
          </a:xfrm>
        </p:grpSpPr>
        <p:sp>
          <p:nvSpPr>
            <p:cNvPr id="1130" name="Google Shape;1130;p11"/>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accent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131" name="Google Shape;1131;p11"/>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1"/>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1"/>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accent1">
                  <a:alpha val="17647"/>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1"/>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accent1">
                  <a:alpha val="17647"/>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1"/>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accent1">
                  <a:alpha val="17647"/>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1"/>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accent1">
                  <a:alpha val="1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1"/>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accent1">
                  <a:alpha val="1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1"/>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accent1">
                  <a:alpha val="1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1"/>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accent1">
                  <a:alpha val="1294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1"/>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accent1">
                  <a:alpha val="11764"/>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1"/>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accent1">
                  <a:alpha val="1294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1"/>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accent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1"/>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accent1">
                  <a:alpha val="11764"/>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1"/>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accent1">
                  <a:alpha val="784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1"/>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accent1">
                  <a:alpha val="11764"/>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1"/>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accent1">
                  <a:alpha val="11764"/>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1"/>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accent1">
                  <a:alpha val="1098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1"/>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accent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1"/>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1"/>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accent1">
                  <a:alpha val="784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hart, histogram&#10;&#10;Description automatically generated" id="1151" name="Google Shape;1151;p11"/>
          <p:cNvPicPr preferRelativeResize="0"/>
          <p:nvPr>
            <p:ph idx="1" type="body"/>
          </p:nvPr>
        </p:nvPicPr>
        <p:blipFill rotWithShape="1">
          <a:blip r:embed="rId3">
            <a:alphaModFix/>
          </a:blip>
          <a:srcRect b="0" l="0" r="0" t="0"/>
          <a:stretch/>
        </p:blipFill>
        <p:spPr>
          <a:xfrm>
            <a:off x="7941906" y="1119327"/>
            <a:ext cx="3985500" cy="2558100"/>
          </a:xfrm>
          <a:prstGeom prst="rect">
            <a:avLst/>
          </a:prstGeom>
          <a:noFill/>
          <a:ln>
            <a:noFill/>
          </a:ln>
        </p:spPr>
      </p:pic>
      <p:sp>
        <p:nvSpPr>
          <p:cNvPr id="1152" name="Google Shape;1152;p11"/>
          <p:cNvSpPr txBox="1"/>
          <p:nvPr/>
        </p:nvSpPr>
        <p:spPr>
          <a:xfrm>
            <a:off x="322263" y="266700"/>
            <a:ext cx="10422468" cy="91516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500">
                <a:solidFill>
                  <a:srgbClr val="C00000"/>
                </a:solidFill>
                <a:latin typeface="Comfortaa"/>
                <a:ea typeface="Comfortaa"/>
                <a:cs typeface="Comfortaa"/>
                <a:sym typeface="Comfortaa"/>
              </a:rPr>
              <a:t>Exploratory Data Analysis</a:t>
            </a:r>
            <a:endParaRPr b="1" sz="4800">
              <a:solidFill>
                <a:schemeClr val="accent1"/>
              </a:solidFill>
              <a:latin typeface="Calibri"/>
              <a:ea typeface="Calibri"/>
              <a:cs typeface="Calibri"/>
              <a:sym typeface="Calibri"/>
            </a:endParaRPr>
          </a:p>
        </p:txBody>
      </p:sp>
      <p:pic>
        <p:nvPicPr>
          <p:cNvPr descr="Chart, bar chart&#10;&#10;Description automatically generated" id="1153" name="Google Shape;1153;p11"/>
          <p:cNvPicPr preferRelativeResize="0"/>
          <p:nvPr/>
        </p:nvPicPr>
        <p:blipFill rotWithShape="1">
          <a:blip r:embed="rId4">
            <a:alphaModFix/>
          </a:blip>
          <a:srcRect b="0" l="0" r="0" t="0"/>
          <a:stretch/>
        </p:blipFill>
        <p:spPr>
          <a:xfrm>
            <a:off x="7996792" y="4160710"/>
            <a:ext cx="3989865" cy="2634456"/>
          </a:xfrm>
          <a:prstGeom prst="rect">
            <a:avLst/>
          </a:prstGeom>
          <a:noFill/>
          <a:ln>
            <a:noFill/>
          </a:ln>
        </p:spPr>
      </p:pic>
      <p:pic>
        <p:nvPicPr>
          <p:cNvPr descr="Chart, bar chart&#10;&#10;Description automatically generated" id="1154" name="Google Shape;1154;p11"/>
          <p:cNvPicPr preferRelativeResize="0"/>
          <p:nvPr/>
        </p:nvPicPr>
        <p:blipFill rotWithShape="1">
          <a:blip r:embed="rId5">
            <a:alphaModFix/>
          </a:blip>
          <a:srcRect b="0" l="0" r="0" t="0"/>
          <a:stretch/>
        </p:blipFill>
        <p:spPr>
          <a:xfrm>
            <a:off x="3630531" y="4221432"/>
            <a:ext cx="3805938" cy="2513012"/>
          </a:xfrm>
          <a:prstGeom prst="rect">
            <a:avLst/>
          </a:prstGeom>
          <a:noFill/>
          <a:ln>
            <a:noFill/>
          </a:ln>
        </p:spPr>
      </p:pic>
      <p:sp>
        <p:nvSpPr>
          <p:cNvPr id="1155" name="Google Shape;1155;p11"/>
          <p:cNvSpPr txBox="1"/>
          <p:nvPr/>
        </p:nvSpPr>
        <p:spPr>
          <a:xfrm>
            <a:off x="433575" y="1274425"/>
            <a:ext cx="7002900" cy="3029700"/>
          </a:xfrm>
          <a:prstGeom prst="rect">
            <a:avLst/>
          </a:prstGeom>
          <a:noFill/>
          <a:ln>
            <a:noFill/>
          </a:ln>
        </p:spPr>
        <p:txBody>
          <a:bodyPr anchorCtr="0" anchor="ctr" bIns="45700" lIns="91425" spcFirstLastPara="1" rIns="91425" wrap="square" tIns="45700">
            <a:noAutofit/>
          </a:bodyPr>
          <a:lstStyle/>
          <a:p>
            <a:pPr indent="0" lvl="0" marL="457200" marR="0" rtl="0" algn="just">
              <a:lnSpc>
                <a:spcPct val="120000"/>
              </a:lnSpc>
              <a:spcBef>
                <a:spcPts val="0"/>
              </a:spcBef>
              <a:spcAft>
                <a:spcPts val="0"/>
              </a:spcAft>
              <a:buNone/>
            </a:pPr>
            <a:r>
              <a:t/>
            </a:r>
            <a:endParaRPr sz="1559">
              <a:solidFill>
                <a:schemeClr val="dk1"/>
              </a:solidFill>
              <a:latin typeface="Open Sans Medium"/>
              <a:ea typeface="Open Sans Medium"/>
              <a:cs typeface="Open Sans Medium"/>
              <a:sym typeface="Open Sans Medium"/>
            </a:endParaRPr>
          </a:p>
          <a:p>
            <a:pPr indent="-222201" lvl="0" marL="228600" marR="0" rtl="0" algn="just">
              <a:lnSpc>
                <a:spcPct val="120000"/>
              </a:lnSpc>
              <a:spcBef>
                <a:spcPts val="0"/>
              </a:spcBef>
              <a:spcAft>
                <a:spcPts val="0"/>
              </a:spcAft>
              <a:buClr>
                <a:schemeClr val="accent1"/>
              </a:buClr>
              <a:buSzPts val="1659"/>
              <a:buFont typeface="Open Sans Medium"/>
              <a:buChar char="▪"/>
            </a:pPr>
            <a:r>
              <a:rPr lang="en-US" sz="1559">
                <a:solidFill>
                  <a:schemeClr val="dk1"/>
                </a:solidFill>
                <a:latin typeface="Open Sans Medium"/>
                <a:ea typeface="Open Sans Medium"/>
                <a:cs typeface="Open Sans Medium"/>
                <a:sym typeface="Open Sans Medium"/>
              </a:rPr>
              <a:t>Most of the movie budget is between 150M - 200M , Very less </a:t>
            </a:r>
            <a:r>
              <a:rPr lang="en-US" sz="1559">
                <a:solidFill>
                  <a:schemeClr val="dk1"/>
                </a:solidFill>
                <a:latin typeface="Open Sans Medium"/>
                <a:ea typeface="Open Sans Medium"/>
                <a:cs typeface="Open Sans Medium"/>
                <a:sym typeface="Open Sans Medium"/>
              </a:rPr>
              <a:t>movies</a:t>
            </a:r>
            <a:r>
              <a:rPr lang="en-US" sz="1559">
                <a:solidFill>
                  <a:schemeClr val="dk1"/>
                </a:solidFill>
                <a:latin typeface="Open Sans Medium"/>
                <a:ea typeface="Open Sans Medium"/>
                <a:cs typeface="Open Sans Medium"/>
                <a:sym typeface="Open Sans Medium"/>
              </a:rPr>
              <a:t> had higher budget which is above 300M</a:t>
            </a:r>
            <a:endParaRPr sz="1559">
              <a:solidFill>
                <a:schemeClr val="dk1"/>
              </a:solidFill>
              <a:latin typeface="Open Sans Medium"/>
              <a:ea typeface="Open Sans Medium"/>
              <a:cs typeface="Open Sans Medium"/>
              <a:sym typeface="Open Sans Medium"/>
            </a:endParaRPr>
          </a:p>
          <a:p>
            <a:pPr indent="-222201" lvl="0" marL="228600" marR="0" rtl="0" algn="just">
              <a:lnSpc>
                <a:spcPct val="120000"/>
              </a:lnSpc>
              <a:spcBef>
                <a:spcPts val="0"/>
              </a:spcBef>
              <a:spcAft>
                <a:spcPts val="0"/>
              </a:spcAft>
              <a:buClr>
                <a:schemeClr val="accent1"/>
              </a:buClr>
              <a:buSzPts val="1659"/>
              <a:buFont typeface="Open Sans Medium"/>
              <a:buChar char="▪"/>
            </a:pPr>
            <a:r>
              <a:rPr lang="en-US" sz="1559">
                <a:solidFill>
                  <a:schemeClr val="dk1"/>
                </a:solidFill>
                <a:latin typeface="Open Sans Medium"/>
                <a:ea typeface="Open Sans Medium"/>
                <a:cs typeface="Open Sans Medium"/>
                <a:sym typeface="Open Sans Medium"/>
              </a:rPr>
              <a:t>Most of the</a:t>
            </a:r>
            <a:r>
              <a:rPr lang="en-US" sz="1559">
                <a:solidFill>
                  <a:schemeClr val="dk1"/>
                </a:solidFill>
                <a:latin typeface="Open Sans Medium"/>
                <a:ea typeface="Open Sans Medium"/>
                <a:cs typeface="Open Sans Medium"/>
                <a:sym typeface="Open Sans Medium"/>
              </a:rPr>
              <a:t> movies box-office collections (7) were between 500M - 1000M. </a:t>
            </a:r>
            <a:endParaRPr sz="1559">
              <a:solidFill>
                <a:schemeClr val="dk1"/>
              </a:solidFill>
              <a:latin typeface="Open Sans Medium"/>
              <a:ea typeface="Open Sans Medium"/>
              <a:cs typeface="Open Sans Medium"/>
              <a:sym typeface="Open Sans Medium"/>
            </a:endParaRPr>
          </a:p>
          <a:p>
            <a:pPr indent="-222201" lvl="0" marL="228600" marR="0" rtl="0" algn="just">
              <a:lnSpc>
                <a:spcPct val="120000"/>
              </a:lnSpc>
              <a:spcBef>
                <a:spcPts val="0"/>
              </a:spcBef>
              <a:spcAft>
                <a:spcPts val="0"/>
              </a:spcAft>
              <a:buClr>
                <a:schemeClr val="accent1"/>
              </a:buClr>
              <a:buSzPts val="1659"/>
              <a:buFont typeface="Open Sans Medium"/>
              <a:buChar char="▪"/>
            </a:pPr>
            <a:r>
              <a:rPr lang="en-US" sz="1559">
                <a:solidFill>
                  <a:schemeClr val="dk1"/>
                </a:solidFill>
                <a:latin typeface="Open Sans Medium"/>
                <a:ea typeface="Open Sans Medium"/>
                <a:cs typeface="Open Sans Medium"/>
                <a:sym typeface="Open Sans Medium"/>
              </a:rPr>
              <a:t>Most of the movies (8) made a profit of 500M and there was one movie which grossed 2325M profit </a:t>
            </a:r>
            <a:endParaRPr sz="1559">
              <a:solidFill>
                <a:schemeClr val="dk1"/>
              </a:solidFill>
              <a:latin typeface="Open Sans Medium"/>
              <a:ea typeface="Open Sans Medium"/>
              <a:cs typeface="Open Sans Medium"/>
              <a:sym typeface="Open Sans Medium"/>
            </a:endParaRPr>
          </a:p>
          <a:p>
            <a:pPr indent="-222201" lvl="0" marL="228600" marR="0" rtl="0" algn="just">
              <a:lnSpc>
                <a:spcPct val="120000"/>
              </a:lnSpc>
              <a:spcBef>
                <a:spcPts val="1000"/>
              </a:spcBef>
              <a:spcAft>
                <a:spcPts val="0"/>
              </a:spcAft>
              <a:buClr>
                <a:schemeClr val="accent1"/>
              </a:buClr>
              <a:buSzPts val="1659"/>
              <a:buFont typeface="Open Sans Medium"/>
              <a:buChar char="▪"/>
            </a:pPr>
            <a:r>
              <a:rPr lang="en-US" sz="1559">
                <a:solidFill>
                  <a:schemeClr val="dk1"/>
                </a:solidFill>
                <a:latin typeface="Open Sans Medium"/>
                <a:ea typeface="Open Sans Medium"/>
                <a:cs typeface="Open Sans Medium"/>
                <a:sym typeface="Open Sans Medium"/>
              </a:rPr>
              <a:t>Most of the </a:t>
            </a:r>
            <a:r>
              <a:rPr lang="en-US" sz="1559">
                <a:solidFill>
                  <a:schemeClr val="dk1"/>
                </a:solidFill>
                <a:latin typeface="Open Sans Medium"/>
                <a:ea typeface="Open Sans Medium"/>
                <a:cs typeface="Open Sans Medium"/>
                <a:sym typeface="Open Sans Medium"/>
              </a:rPr>
              <a:t>movies</a:t>
            </a:r>
            <a:r>
              <a:rPr lang="en-US" sz="1559">
                <a:solidFill>
                  <a:schemeClr val="dk1"/>
                </a:solidFill>
                <a:latin typeface="Open Sans Medium"/>
                <a:ea typeface="Open Sans Medium"/>
                <a:cs typeface="Open Sans Medium"/>
                <a:sym typeface="Open Sans Medium"/>
              </a:rPr>
              <a:t> (</a:t>
            </a:r>
            <a:r>
              <a:rPr lang="en-US" sz="1559">
                <a:solidFill>
                  <a:schemeClr val="dk1"/>
                </a:solidFill>
                <a:latin typeface="Open Sans Medium"/>
                <a:ea typeface="Open Sans Medium"/>
                <a:cs typeface="Open Sans Medium"/>
                <a:sym typeface="Open Sans Medium"/>
              </a:rPr>
              <a:t>8)  movies have a run time between 130 - 135 min, there are very few long </a:t>
            </a:r>
            <a:r>
              <a:rPr lang="en-US" sz="1559">
                <a:solidFill>
                  <a:schemeClr val="dk1"/>
                </a:solidFill>
                <a:latin typeface="Open Sans Medium"/>
                <a:ea typeface="Open Sans Medium"/>
                <a:cs typeface="Open Sans Medium"/>
                <a:sym typeface="Open Sans Medium"/>
              </a:rPr>
              <a:t>running</a:t>
            </a:r>
            <a:r>
              <a:rPr lang="en-US" sz="1559">
                <a:solidFill>
                  <a:schemeClr val="dk1"/>
                </a:solidFill>
                <a:latin typeface="Open Sans Medium"/>
                <a:ea typeface="Open Sans Medium"/>
                <a:cs typeface="Open Sans Medium"/>
                <a:sym typeface="Open Sans Medium"/>
              </a:rPr>
              <a:t> movies which goes behind 190</a:t>
            </a:r>
            <a:endParaRPr sz="1434">
              <a:latin typeface="Open Sans Medium"/>
              <a:ea typeface="Open Sans Medium"/>
              <a:cs typeface="Open Sans Medium"/>
              <a:sym typeface="Open Sans Medium"/>
            </a:endParaRPr>
          </a:p>
          <a:p>
            <a:pPr indent="-116840" lvl="0" marL="228600" marR="0" rtl="0" algn="just">
              <a:lnSpc>
                <a:spcPct val="120000"/>
              </a:lnSpc>
              <a:spcBef>
                <a:spcPts val="1000"/>
              </a:spcBef>
              <a:spcAft>
                <a:spcPts val="0"/>
              </a:spcAft>
              <a:buClr>
                <a:schemeClr val="accent1"/>
              </a:buClr>
              <a:buSzPts val="1100"/>
              <a:buFont typeface="Noto Sans Symbols"/>
              <a:buNone/>
            </a:pPr>
            <a:r>
              <a:t/>
            </a:r>
            <a:endParaRPr sz="1189">
              <a:solidFill>
                <a:schemeClr val="dk1"/>
              </a:solidFill>
              <a:latin typeface="Rockwell"/>
              <a:ea typeface="Rockwell"/>
              <a:cs typeface="Rockwell"/>
              <a:sym typeface="Rockwell"/>
            </a:endParaRPr>
          </a:p>
          <a:p>
            <a:pPr indent="-116840" lvl="0" marL="228600" marR="0" rtl="0" algn="just">
              <a:lnSpc>
                <a:spcPct val="120000"/>
              </a:lnSpc>
              <a:spcBef>
                <a:spcPts val="1000"/>
              </a:spcBef>
              <a:spcAft>
                <a:spcPts val="0"/>
              </a:spcAft>
              <a:buClr>
                <a:schemeClr val="accent1"/>
              </a:buClr>
              <a:buSzPts val="1100"/>
              <a:buFont typeface="Noto Sans Symbols"/>
              <a:buNone/>
            </a:pPr>
            <a:r>
              <a:t/>
            </a:r>
            <a:endParaRPr sz="1100">
              <a:solidFill>
                <a:schemeClr val="dk1"/>
              </a:solidFill>
              <a:latin typeface="Rockwell"/>
              <a:ea typeface="Rockwell"/>
              <a:cs typeface="Rockwell"/>
              <a:sym typeface="Rockwell"/>
            </a:endParaRPr>
          </a:p>
        </p:txBody>
      </p:sp>
      <p:pic>
        <p:nvPicPr>
          <p:cNvPr id="1156" name="Google Shape;1156;p11"/>
          <p:cNvPicPr preferRelativeResize="0"/>
          <p:nvPr/>
        </p:nvPicPr>
        <p:blipFill>
          <a:blip r:embed="rId6">
            <a:alphaModFix/>
          </a:blip>
          <a:stretch>
            <a:fillRect/>
          </a:stretch>
        </p:blipFill>
        <p:spPr>
          <a:xfrm>
            <a:off x="92675" y="4396700"/>
            <a:ext cx="3612150" cy="23377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0" name="Shape 1160"/>
        <p:cNvGrpSpPr/>
        <p:nvPr/>
      </p:nvGrpSpPr>
      <p:grpSpPr>
        <a:xfrm>
          <a:off x="0" y="0"/>
          <a:ext cx="0" cy="0"/>
          <a:chOff x="0" y="0"/>
          <a:chExt cx="0" cy="0"/>
        </a:xfrm>
      </p:grpSpPr>
      <p:grpSp>
        <p:nvGrpSpPr>
          <p:cNvPr id="1161" name="Google Shape;1161;g2299ef9d14f_2_8"/>
          <p:cNvGrpSpPr/>
          <p:nvPr/>
        </p:nvGrpSpPr>
        <p:grpSpPr>
          <a:xfrm>
            <a:off x="-329674" y="-59376"/>
            <a:ext cx="12515851" cy="6923799"/>
            <a:chOff x="-329674" y="-51881"/>
            <a:chExt cx="12515851" cy="6923799"/>
          </a:xfrm>
        </p:grpSpPr>
        <p:sp>
          <p:nvSpPr>
            <p:cNvPr id="1162" name="Google Shape;1162;g2299ef9d14f_2_8"/>
            <p:cNvSpPr/>
            <p:nvPr/>
          </p:nvSpPr>
          <p:spPr>
            <a:xfrm>
              <a:off x="-329674" y="1298404"/>
              <a:ext cx="9702801" cy="5573511"/>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g2299ef9d14f_2_8"/>
            <p:cNvSpPr/>
            <p:nvPr/>
          </p:nvSpPr>
          <p:spPr>
            <a:xfrm>
              <a:off x="670451" y="2018236"/>
              <a:ext cx="7373937" cy="4848891"/>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g2299ef9d14f_2_8"/>
            <p:cNvSpPr/>
            <p:nvPr/>
          </p:nvSpPr>
          <p:spPr>
            <a:xfrm>
              <a:off x="251351" y="1788400"/>
              <a:ext cx="8035927" cy="5083517"/>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g2299ef9d14f_2_8"/>
            <p:cNvSpPr/>
            <p:nvPr/>
          </p:nvSpPr>
          <p:spPr>
            <a:xfrm>
              <a:off x="-1061" y="549842"/>
              <a:ext cx="10334628" cy="6322076"/>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g2299ef9d14f_2_8"/>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g2299ef9d14f_2_8"/>
            <p:cNvSpPr/>
            <p:nvPr/>
          </p:nvSpPr>
          <p:spPr>
            <a:xfrm>
              <a:off x="-1061" y="-51881"/>
              <a:ext cx="11091860" cy="6923797"/>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g2299ef9d14f_2_8"/>
            <p:cNvSpPr/>
            <p:nvPr/>
          </p:nvSpPr>
          <p:spPr>
            <a:xfrm>
              <a:off x="5426601" y="5579"/>
              <a:ext cx="5788026" cy="6847185"/>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g2299ef9d14f_2_8"/>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g2299ef9d14f_2_8"/>
            <p:cNvSpPr/>
            <p:nvPr/>
          </p:nvSpPr>
          <p:spPr>
            <a:xfrm>
              <a:off x="5821889" y="5579"/>
              <a:ext cx="5587999" cy="6866338"/>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g2299ef9d14f_2_8"/>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g2299ef9d14f_2_8"/>
            <p:cNvSpPr/>
            <p:nvPr/>
          </p:nvSpPr>
          <p:spPr>
            <a:xfrm>
              <a:off x="6012389" y="5579"/>
              <a:ext cx="5497514" cy="6866338"/>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g2299ef9d14f_2_8"/>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g2299ef9d14f_2_8"/>
            <p:cNvSpPr/>
            <p:nvPr/>
          </p:nvSpPr>
          <p:spPr>
            <a:xfrm>
              <a:off x="6210826" y="790"/>
              <a:ext cx="5522914" cy="6871128"/>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g2299ef9d14f_2_8"/>
            <p:cNvSpPr/>
            <p:nvPr/>
          </p:nvSpPr>
          <p:spPr>
            <a:xfrm>
              <a:off x="6463239" y="5579"/>
              <a:ext cx="5413376" cy="6866338"/>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g2299ef9d14f_2_8"/>
            <p:cNvSpPr/>
            <p:nvPr/>
          </p:nvSpPr>
          <p:spPr>
            <a:xfrm>
              <a:off x="6877576" y="5579"/>
              <a:ext cx="5037138" cy="6861551"/>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g2299ef9d14f_2_8"/>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g2299ef9d14f_2_8"/>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g2299ef9d14f_2_8"/>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g2299ef9d14f_2_8"/>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g2299ef9d14f_2_8"/>
          <p:cNvGrpSpPr/>
          <p:nvPr/>
        </p:nvGrpSpPr>
        <p:grpSpPr>
          <a:xfrm>
            <a:off x="1669293" y="1186483"/>
            <a:ext cx="8848449" cy="4477933"/>
            <a:chOff x="1669293" y="1186483"/>
            <a:chExt cx="8848449" cy="4477933"/>
          </a:xfrm>
        </p:grpSpPr>
        <p:sp>
          <p:nvSpPr>
            <p:cNvPr id="1182" name="Google Shape;1182;g2299ef9d14f_2_8"/>
            <p:cNvSpPr/>
            <p:nvPr/>
          </p:nvSpPr>
          <p:spPr>
            <a:xfrm>
              <a:off x="1674042" y="1186483"/>
              <a:ext cx="8843700" cy="71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g2299ef9d14f_2_8"/>
            <p:cNvSpPr/>
            <p:nvPr/>
          </p:nvSpPr>
          <p:spPr>
            <a:xfrm rot="10800000">
              <a:off x="5892517" y="5313416"/>
              <a:ext cx="407100" cy="3510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g2299ef9d14f_2_8"/>
            <p:cNvSpPr/>
            <p:nvPr/>
          </p:nvSpPr>
          <p:spPr>
            <a:xfrm>
              <a:off x="1669293" y="1991156"/>
              <a:ext cx="8845800" cy="332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 name="Google Shape;1185;g2299ef9d14f_2_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pSp>
        <p:nvGrpSpPr>
          <p:cNvPr id="1186" name="Google Shape;1186;g2299ef9d14f_2_8"/>
          <p:cNvGrpSpPr/>
          <p:nvPr/>
        </p:nvGrpSpPr>
        <p:grpSpPr>
          <a:xfrm>
            <a:off x="-329674" y="-59376"/>
            <a:ext cx="12515851" cy="6923799"/>
            <a:chOff x="-329674" y="-51881"/>
            <a:chExt cx="12515851" cy="6923799"/>
          </a:xfrm>
        </p:grpSpPr>
        <p:sp>
          <p:nvSpPr>
            <p:cNvPr id="1187" name="Google Shape;1187;g2299ef9d14f_2_8"/>
            <p:cNvSpPr/>
            <p:nvPr/>
          </p:nvSpPr>
          <p:spPr>
            <a:xfrm>
              <a:off x="-329674" y="1298404"/>
              <a:ext cx="9702801" cy="5573511"/>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accent1">
                  <a:alpha val="149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g2299ef9d14f_2_8"/>
            <p:cNvSpPr/>
            <p:nvPr/>
          </p:nvSpPr>
          <p:spPr>
            <a:xfrm>
              <a:off x="670451" y="2018236"/>
              <a:ext cx="7373937" cy="4848891"/>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accent1">
                  <a:alpha val="1765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189" name="Google Shape;1189;g2299ef9d14f_2_8"/>
            <p:cNvSpPr/>
            <p:nvPr/>
          </p:nvSpPr>
          <p:spPr>
            <a:xfrm>
              <a:off x="251351" y="1788400"/>
              <a:ext cx="8035927" cy="5083517"/>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accen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g2299ef9d14f_2_8"/>
            <p:cNvSpPr/>
            <p:nvPr/>
          </p:nvSpPr>
          <p:spPr>
            <a:xfrm>
              <a:off x="-1061" y="549842"/>
              <a:ext cx="10334628" cy="6322076"/>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accent1">
                  <a:alpha val="1098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g2299ef9d14f_2_8"/>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g2299ef9d14f_2_8"/>
            <p:cNvSpPr/>
            <p:nvPr/>
          </p:nvSpPr>
          <p:spPr>
            <a:xfrm>
              <a:off x="-1061" y="-51881"/>
              <a:ext cx="11091860" cy="6923797"/>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accent1">
                  <a:alpha val="78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g2299ef9d14f_2_8"/>
            <p:cNvSpPr/>
            <p:nvPr/>
          </p:nvSpPr>
          <p:spPr>
            <a:xfrm>
              <a:off x="5426601" y="5579"/>
              <a:ext cx="5788026" cy="6847185"/>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accent1">
                  <a:alpha val="6669"/>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2299ef9d14f_2_8"/>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accent1">
                  <a:alpha val="78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g2299ef9d14f_2_8"/>
            <p:cNvSpPr/>
            <p:nvPr/>
          </p:nvSpPr>
          <p:spPr>
            <a:xfrm>
              <a:off x="5821889" y="5579"/>
              <a:ext cx="5587999" cy="6866338"/>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accent1">
                  <a:alpha val="588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g2299ef9d14f_2_8"/>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accent1">
                  <a:alpha val="588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g2299ef9d14f_2_8"/>
            <p:cNvSpPr/>
            <p:nvPr/>
          </p:nvSpPr>
          <p:spPr>
            <a:xfrm>
              <a:off x="6012389" y="5579"/>
              <a:ext cx="5497514" cy="6866338"/>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accent1">
                  <a:alpha val="471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g2299ef9d14f_2_8"/>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accent1">
                  <a:alpha val="471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g2299ef9d14f_2_8"/>
            <p:cNvSpPr/>
            <p:nvPr/>
          </p:nvSpPr>
          <p:spPr>
            <a:xfrm>
              <a:off x="6210826" y="790"/>
              <a:ext cx="5522914" cy="6871128"/>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accent1">
                  <a:alpha val="392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g2299ef9d14f_2_8"/>
            <p:cNvSpPr/>
            <p:nvPr/>
          </p:nvSpPr>
          <p:spPr>
            <a:xfrm>
              <a:off x="6463239" y="5579"/>
              <a:ext cx="5413376" cy="6866338"/>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accent1">
                  <a:alpha val="275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2299ef9d14f_2_8"/>
            <p:cNvSpPr/>
            <p:nvPr/>
          </p:nvSpPr>
          <p:spPr>
            <a:xfrm>
              <a:off x="6877576" y="5579"/>
              <a:ext cx="5037138" cy="6861551"/>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accent1">
                  <a:alpha val="471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g2299ef9d14f_2_8"/>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accent1">
                  <a:alpha val="392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g2299ef9d14f_2_8"/>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accent1">
                  <a:alpha val="392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g2299ef9d14f_2_8"/>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accent1">
                  <a:alpha val="392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g2299ef9d14f_2_8"/>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accent1">
                  <a:alpha val="275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6" name="Google Shape;1206;g2299ef9d14f_2_8"/>
          <p:cNvSpPr txBox="1"/>
          <p:nvPr/>
        </p:nvSpPr>
        <p:spPr>
          <a:xfrm>
            <a:off x="322274" y="266700"/>
            <a:ext cx="9339300" cy="9153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500">
                <a:solidFill>
                  <a:srgbClr val="C00000"/>
                </a:solidFill>
                <a:latin typeface="Comfortaa"/>
                <a:ea typeface="Comfortaa"/>
                <a:cs typeface="Comfortaa"/>
                <a:sym typeface="Comfortaa"/>
              </a:rPr>
              <a:t>Exploratory Data Analysis</a:t>
            </a:r>
            <a:endParaRPr b="1" sz="4800">
              <a:solidFill>
                <a:schemeClr val="accent1"/>
              </a:solidFill>
              <a:latin typeface="Calibri"/>
              <a:ea typeface="Calibri"/>
              <a:cs typeface="Calibri"/>
              <a:sym typeface="Calibri"/>
            </a:endParaRPr>
          </a:p>
        </p:txBody>
      </p:sp>
      <p:pic>
        <p:nvPicPr>
          <p:cNvPr id="1207" name="Google Shape;1207;g2299ef9d14f_2_8"/>
          <p:cNvPicPr preferRelativeResize="0"/>
          <p:nvPr/>
        </p:nvPicPr>
        <p:blipFill>
          <a:blip r:embed="rId3">
            <a:alphaModFix/>
          </a:blip>
          <a:stretch>
            <a:fillRect/>
          </a:stretch>
        </p:blipFill>
        <p:spPr>
          <a:xfrm>
            <a:off x="8004850" y="220100"/>
            <a:ext cx="3996651" cy="6487299"/>
          </a:xfrm>
          <a:prstGeom prst="rect">
            <a:avLst/>
          </a:prstGeom>
          <a:noFill/>
          <a:ln cap="flat" cmpd="sng" w="9525">
            <a:solidFill>
              <a:schemeClr val="accent1"/>
            </a:solidFill>
            <a:prstDash val="solid"/>
            <a:miter lim="8000"/>
            <a:headEnd len="sm" w="sm" type="none"/>
            <a:tailEnd len="sm" w="sm" type="none"/>
          </a:ln>
        </p:spPr>
      </p:pic>
      <p:pic>
        <p:nvPicPr>
          <p:cNvPr id="1208" name="Google Shape;1208;g2299ef9d14f_2_8"/>
          <p:cNvPicPr preferRelativeResize="0"/>
          <p:nvPr/>
        </p:nvPicPr>
        <p:blipFill>
          <a:blip r:embed="rId4">
            <a:alphaModFix/>
          </a:blip>
          <a:stretch>
            <a:fillRect/>
          </a:stretch>
        </p:blipFill>
        <p:spPr>
          <a:xfrm>
            <a:off x="6336635" y="3798500"/>
            <a:ext cx="1386300" cy="1505550"/>
          </a:xfrm>
          <a:prstGeom prst="rect">
            <a:avLst/>
          </a:prstGeom>
          <a:noFill/>
          <a:ln cap="flat" cmpd="sng" w="9525">
            <a:solidFill>
              <a:schemeClr val="accent1"/>
            </a:solidFill>
            <a:prstDash val="solid"/>
            <a:miter lim="8000"/>
            <a:headEnd len="sm" w="sm" type="none"/>
            <a:tailEnd len="sm" w="sm" type="none"/>
          </a:ln>
        </p:spPr>
      </p:pic>
      <p:sp>
        <p:nvSpPr>
          <p:cNvPr id="1209" name="Google Shape;1209;g2299ef9d14f_2_8"/>
          <p:cNvSpPr txBox="1"/>
          <p:nvPr>
            <p:ph idx="4294967295" type="body"/>
          </p:nvPr>
        </p:nvSpPr>
        <p:spPr>
          <a:xfrm>
            <a:off x="266450" y="1260450"/>
            <a:ext cx="7456500" cy="2249700"/>
          </a:xfrm>
          <a:prstGeom prst="rect">
            <a:avLst/>
          </a:prstGeom>
          <a:noFill/>
          <a:ln>
            <a:noFill/>
          </a:ln>
        </p:spPr>
        <p:txBody>
          <a:bodyPr anchorCtr="0" anchor="ctr" bIns="45700" lIns="91425" spcFirstLastPara="1" rIns="91425" wrap="square" tIns="45700">
            <a:normAutofit fontScale="92500" lnSpcReduction="10000"/>
          </a:bodyPr>
          <a:lstStyle/>
          <a:p>
            <a:pPr indent="-220218" lvl="0" marL="228600" rtl="0" algn="l">
              <a:spcBef>
                <a:spcPts val="0"/>
              </a:spcBef>
              <a:spcAft>
                <a:spcPts val="0"/>
              </a:spcAft>
              <a:buClr>
                <a:schemeClr val="accent1"/>
              </a:buClr>
              <a:buSzPct val="110000"/>
              <a:buFont typeface="Open Sans Medium"/>
              <a:buChar char="▪"/>
            </a:pPr>
            <a:r>
              <a:rPr lang="en-US" sz="1600">
                <a:latin typeface="Open Sans Medium"/>
                <a:ea typeface="Open Sans Medium"/>
                <a:cs typeface="Open Sans Medium"/>
                <a:sym typeface="Open Sans Medium"/>
              </a:rPr>
              <a:t>The distribution indicates that Phase 3 had the best Marvel movies with highest Audience, IMDB and Tomatoes score. </a:t>
            </a:r>
            <a:endParaRPr sz="1600">
              <a:latin typeface="Open Sans Medium"/>
              <a:ea typeface="Open Sans Medium"/>
              <a:cs typeface="Open Sans Medium"/>
              <a:sym typeface="Open Sans Medium"/>
            </a:endParaRPr>
          </a:p>
          <a:p>
            <a:pPr indent="-220218" lvl="0" marL="228600" rtl="0" algn="l">
              <a:spcBef>
                <a:spcPts val="0"/>
              </a:spcBef>
              <a:spcAft>
                <a:spcPts val="0"/>
              </a:spcAft>
              <a:buClr>
                <a:schemeClr val="accent1"/>
              </a:buClr>
              <a:buSzPct val="110000"/>
              <a:buFont typeface="Open Sans Medium"/>
              <a:buChar char="▪"/>
            </a:pPr>
            <a:r>
              <a:rPr lang="en-US" sz="1600">
                <a:latin typeface="Open Sans Medium"/>
                <a:ea typeface="Open Sans Medium"/>
                <a:cs typeface="Open Sans Medium"/>
                <a:sym typeface="Open Sans Medium"/>
              </a:rPr>
              <a:t>Phase 4 which is ongoing has the second highest Audience, IMDB and Tomatoes score</a:t>
            </a:r>
            <a:endParaRPr sz="1600">
              <a:latin typeface="Open Sans Medium"/>
              <a:ea typeface="Open Sans Medium"/>
              <a:cs typeface="Open Sans Medium"/>
              <a:sym typeface="Open Sans Medium"/>
            </a:endParaRPr>
          </a:p>
          <a:p>
            <a:pPr indent="-220218" lvl="0" marL="228600" rtl="0" algn="l">
              <a:spcBef>
                <a:spcPts val="0"/>
              </a:spcBef>
              <a:spcAft>
                <a:spcPts val="0"/>
              </a:spcAft>
              <a:buClr>
                <a:schemeClr val="accent1"/>
              </a:buClr>
              <a:buSzPct val="110000"/>
              <a:buFont typeface="Open Sans Medium"/>
              <a:buChar char="▪"/>
            </a:pPr>
            <a:r>
              <a:rPr lang="en-US" sz="1600">
                <a:latin typeface="Open Sans Medium"/>
                <a:ea typeface="Open Sans Medium"/>
                <a:cs typeface="Open Sans Medium"/>
                <a:sym typeface="Open Sans Medium"/>
              </a:rPr>
              <a:t>The first Phase of MCU had the least Audience, IMDB and Tomatoes score. </a:t>
            </a:r>
            <a:endParaRPr sz="1600">
              <a:latin typeface="Open Sans Medium"/>
              <a:ea typeface="Open Sans Medium"/>
              <a:cs typeface="Open Sans Medium"/>
              <a:sym typeface="Open Sans Medium"/>
            </a:endParaRPr>
          </a:p>
          <a:p>
            <a:pPr indent="-220218" lvl="0" marL="228600" rtl="0" algn="l">
              <a:spcBef>
                <a:spcPts val="0"/>
              </a:spcBef>
              <a:spcAft>
                <a:spcPts val="0"/>
              </a:spcAft>
              <a:buClr>
                <a:schemeClr val="accent1"/>
              </a:buClr>
              <a:buSzPct val="110000"/>
              <a:buFont typeface="Open Sans Medium"/>
              <a:buChar char="▪"/>
            </a:pPr>
            <a:r>
              <a:rPr lang="en-US" sz="1600">
                <a:latin typeface="Open Sans Medium"/>
                <a:ea typeface="Open Sans Medium"/>
                <a:cs typeface="Open Sans Medium"/>
                <a:sym typeface="Open Sans Medium"/>
              </a:rPr>
              <a:t>The highest IMDB rating is 8.8 and the lowest being 6.3. The Ratings are however seen distributed across the range</a:t>
            </a:r>
            <a:endParaRPr sz="1600">
              <a:latin typeface="Open Sans Medium"/>
              <a:ea typeface="Open Sans Medium"/>
              <a:cs typeface="Open Sans Medium"/>
              <a:sym typeface="Open Sans Medium"/>
            </a:endParaRPr>
          </a:p>
          <a:p>
            <a:pPr indent="0" lvl="0" marL="457200" rtl="0" algn="l">
              <a:spcBef>
                <a:spcPts val="0"/>
              </a:spcBef>
              <a:spcAft>
                <a:spcPts val="0"/>
              </a:spcAft>
              <a:buNone/>
            </a:pPr>
            <a:r>
              <a:t/>
            </a:r>
            <a:endParaRPr sz="1600"/>
          </a:p>
        </p:txBody>
      </p:sp>
      <p:pic>
        <p:nvPicPr>
          <p:cNvPr id="1210" name="Google Shape;1210;g2299ef9d14f_2_8"/>
          <p:cNvPicPr preferRelativeResize="0"/>
          <p:nvPr/>
        </p:nvPicPr>
        <p:blipFill>
          <a:blip r:embed="rId5">
            <a:alphaModFix/>
          </a:blip>
          <a:stretch>
            <a:fillRect/>
          </a:stretch>
        </p:blipFill>
        <p:spPr>
          <a:xfrm>
            <a:off x="127400" y="3377675"/>
            <a:ext cx="6151351" cy="3040125"/>
          </a:xfrm>
          <a:prstGeom prst="rect">
            <a:avLst/>
          </a:prstGeom>
          <a:noFill/>
          <a:ln>
            <a:noFill/>
          </a:ln>
        </p:spPr>
      </p:pic>
      <p:sp>
        <p:nvSpPr>
          <p:cNvPr id="1211" name="Google Shape;1211;g2299ef9d14f_2_8"/>
          <p:cNvSpPr txBox="1"/>
          <p:nvPr/>
        </p:nvSpPr>
        <p:spPr>
          <a:xfrm>
            <a:off x="498125" y="5908100"/>
            <a:ext cx="3220500" cy="400200"/>
          </a:xfrm>
          <a:prstGeom prst="rect">
            <a:avLst/>
          </a:prstGeom>
          <a:solidFill>
            <a:schemeClr val="lt2"/>
          </a:solidFill>
          <a:ln>
            <a:noFill/>
          </a:ln>
        </p:spPr>
        <p:txBody>
          <a:bodyPr anchorCtr="0" anchor="t" bIns="91425" lIns="91425" spcFirstLastPara="1" rIns="91425" wrap="square" tIns="91425">
            <a:spAutoFit/>
          </a:bodyPr>
          <a:lstStyle/>
          <a:p>
            <a:pPr indent="0" lvl="0" marL="457200" rtl="0" algn="ctr">
              <a:lnSpc>
                <a:spcPct val="120000"/>
              </a:lnSpc>
              <a:spcBef>
                <a:spcPts val="0"/>
              </a:spcBef>
              <a:spcAft>
                <a:spcPts val="0"/>
              </a:spcAft>
              <a:buNone/>
            </a:pPr>
            <a:r>
              <a:rPr lang="en-US">
                <a:solidFill>
                  <a:schemeClr val="dk1"/>
                </a:solidFill>
                <a:latin typeface="Open Sans Medium"/>
                <a:ea typeface="Open Sans Medium"/>
                <a:cs typeface="Open Sans Medium"/>
                <a:sym typeface="Open Sans Medium"/>
              </a:rPr>
              <a:t>IMDB Distribution</a:t>
            </a:r>
            <a:endParaRPr>
              <a:solidFill>
                <a:schemeClr val="dk1"/>
              </a:solidFill>
              <a:latin typeface="Open Sans Medium"/>
              <a:ea typeface="Open Sans Medium"/>
              <a:cs typeface="Open Sans Medium"/>
              <a:sym typeface="Open Sans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g2436bda7628_0_44"/>
          <p:cNvSpPr txBox="1"/>
          <p:nvPr/>
        </p:nvSpPr>
        <p:spPr>
          <a:xfrm>
            <a:off x="322263" y="266700"/>
            <a:ext cx="10422600" cy="9153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500">
                <a:solidFill>
                  <a:srgbClr val="C00000"/>
                </a:solidFill>
                <a:latin typeface="Comfortaa"/>
                <a:ea typeface="Comfortaa"/>
                <a:cs typeface="Comfortaa"/>
                <a:sym typeface="Comfortaa"/>
              </a:rPr>
              <a:t>Exploratory Data Analysis</a:t>
            </a:r>
            <a:endParaRPr b="1" sz="4800">
              <a:solidFill>
                <a:schemeClr val="accent1"/>
              </a:solidFill>
              <a:latin typeface="Calibri"/>
              <a:ea typeface="Calibri"/>
              <a:cs typeface="Calibri"/>
              <a:sym typeface="Calibri"/>
            </a:endParaRPr>
          </a:p>
        </p:txBody>
      </p:sp>
      <p:pic>
        <p:nvPicPr>
          <p:cNvPr id="1217" name="Google Shape;1217;g2436bda7628_0_44"/>
          <p:cNvPicPr preferRelativeResize="0"/>
          <p:nvPr/>
        </p:nvPicPr>
        <p:blipFill>
          <a:blip r:embed="rId3">
            <a:alphaModFix/>
          </a:blip>
          <a:stretch>
            <a:fillRect/>
          </a:stretch>
        </p:blipFill>
        <p:spPr>
          <a:xfrm>
            <a:off x="322275" y="1182000"/>
            <a:ext cx="7254024" cy="4805274"/>
          </a:xfrm>
          <a:prstGeom prst="rect">
            <a:avLst/>
          </a:prstGeom>
          <a:noFill/>
          <a:ln>
            <a:noFill/>
          </a:ln>
        </p:spPr>
      </p:pic>
      <p:sp>
        <p:nvSpPr>
          <p:cNvPr id="1218" name="Google Shape;1218;g2436bda7628_0_44"/>
          <p:cNvSpPr txBox="1"/>
          <p:nvPr/>
        </p:nvSpPr>
        <p:spPr>
          <a:xfrm>
            <a:off x="7810200" y="4169125"/>
            <a:ext cx="4038900" cy="232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latin typeface="Open Sans Medium"/>
              <a:ea typeface="Open Sans Medium"/>
              <a:cs typeface="Open Sans Medium"/>
              <a:sym typeface="Open Sans Medium"/>
            </a:endParaRPr>
          </a:p>
          <a:p>
            <a:pPr indent="-199390" lvl="0" marL="228600" rtl="0" algn="l">
              <a:lnSpc>
                <a:spcPct val="120000"/>
              </a:lnSpc>
              <a:spcBef>
                <a:spcPts val="0"/>
              </a:spcBef>
              <a:spcAft>
                <a:spcPts val="0"/>
              </a:spcAft>
              <a:buClr>
                <a:schemeClr val="accent1"/>
              </a:buClr>
              <a:buSzPts val="1300"/>
              <a:buFont typeface="Open Sans Medium"/>
              <a:buChar char="▪"/>
            </a:pPr>
            <a:r>
              <a:rPr lang="en-US" sz="1300">
                <a:solidFill>
                  <a:schemeClr val="dk1"/>
                </a:solidFill>
                <a:latin typeface="Open Sans Medium"/>
                <a:ea typeface="Open Sans Medium"/>
                <a:cs typeface="Open Sans Medium"/>
                <a:sym typeface="Open Sans Medium"/>
              </a:rPr>
              <a:t>Detailed Budget, Box office and Profit of each Marvel movies. Avenger End game topes the Marvel game</a:t>
            </a:r>
            <a:endParaRPr sz="1300">
              <a:solidFill>
                <a:schemeClr val="dk1"/>
              </a:solidFill>
              <a:latin typeface="Open Sans Medium"/>
              <a:ea typeface="Open Sans Medium"/>
              <a:cs typeface="Open Sans Medium"/>
              <a:sym typeface="Open Sans Medium"/>
            </a:endParaRPr>
          </a:p>
          <a:p>
            <a:pPr indent="-199390" lvl="0" marL="228600" rtl="0" algn="l">
              <a:lnSpc>
                <a:spcPct val="120000"/>
              </a:lnSpc>
              <a:spcBef>
                <a:spcPts val="0"/>
              </a:spcBef>
              <a:spcAft>
                <a:spcPts val="0"/>
              </a:spcAft>
              <a:buClr>
                <a:schemeClr val="accent1"/>
              </a:buClr>
              <a:buSzPts val="1300"/>
              <a:buFont typeface="Open Sans Medium"/>
              <a:buChar char="▪"/>
            </a:pPr>
            <a:r>
              <a:rPr lang="en-US">
                <a:solidFill>
                  <a:schemeClr val="dk1"/>
                </a:solidFill>
                <a:latin typeface="Open Sans Medium"/>
                <a:ea typeface="Open Sans Medium"/>
                <a:cs typeface="Open Sans Medium"/>
                <a:sym typeface="Open Sans Medium"/>
              </a:rPr>
              <a:t>Phase 3 movies have a longer run time when compared to Phase 1 &gt; Phase 2 &gt; Phase 4</a:t>
            </a:r>
            <a:endParaRPr sz="1300">
              <a:solidFill>
                <a:schemeClr val="dk1"/>
              </a:solidFill>
              <a:latin typeface="Open Sans Medium"/>
              <a:ea typeface="Open Sans Medium"/>
              <a:cs typeface="Open Sans Medium"/>
              <a:sym typeface="Open Sans Medium"/>
            </a:endParaRPr>
          </a:p>
          <a:p>
            <a:pPr indent="0" lvl="0" marL="457200" rtl="0" algn="l">
              <a:lnSpc>
                <a:spcPct val="120000"/>
              </a:lnSpc>
              <a:spcBef>
                <a:spcPts val="0"/>
              </a:spcBef>
              <a:spcAft>
                <a:spcPts val="0"/>
              </a:spcAft>
              <a:buNone/>
            </a:pPr>
            <a:r>
              <a:t/>
            </a:r>
            <a:endParaRPr sz="1300">
              <a:solidFill>
                <a:schemeClr val="dk1"/>
              </a:solidFill>
              <a:latin typeface="Open Sans Medium"/>
              <a:ea typeface="Open Sans Medium"/>
              <a:cs typeface="Open Sans Medium"/>
              <a:sym typeface="Open Sans Medium"/>
            </a:endParaRPr>
          </a:p>
          <a:p>
            <a:pPr indent="0" lvl="0" marL="457200" rtl="0" algn="l">
              <a:lnSpc>
                <a:spcPct val="120000"/>
              </a:lnSpc>
              <a:spcBef>
                <a:spcPts val="0"/>
              </a:spcBef>
              <a:spcAft>
                <a:spcPts val="0"/>
              </a:spcAft>
              <a:buNone/>
            </a:pPr>
            <a:r>
              <a:t/>
            </a:r>
            <a:endParaRPr sz="1300">
              <a:solidFill>
                <a:schemeClr val="dk1"/>
              </a:solidFill>
              <a:latin typeface="Open Sans Medium"/>
              <a:ea typeface="Open Sans Medium"/>
              <a:cs typeface="Open Sans Medium"/>
              <a:sym typeface="Open Sans Medium"/>
            </a:endParaRPr>
          </a:p>
        </p:txBody>
      </p:sp>
      <p:pic>
        <p:nvPicPr>
          <p:cNvPr id="1219" name="Google Shape;1219;g2436bda7628_0_44"/>
          <p:cNvPicPr preferRelativeResize="0"/>
          <p:nvPr/>
        </p:nvPicPr>
        <p:blipFill>
          <a:blip r:embed="rId4">
            <a:alphaModFix/>
          </a:blip>
          <a:stretch>
            <a:fillRect/>
          </a:stretch>
        </p:blipFill>
        <p:spPr>
          <a:xfrm>
            <a:off x="8117650" y="385675"/>
            <a:ext cx="3552600" cy="3097549"/>
          </a:xfrm>
          <a:prstGeom prst="rect">
            <a:avLst/>
          </a:prstGeom>
          <a:noFill/>
          <a:ln>
            <a:noFill/>
          </a:ln>
        </p:spPr>
      </p:pic>
      <p:sp>
        <p:nvSpPr>
          <p:cNvPr id="1220" name="Google Shape;1220;g2436bda7628_0_44"/>
          <p:cNvSpPr txBox="1"/>
          <p:nvPr/>
        </p:nvSpPr>
        <p:spPr>
          <a:xfrm>
            <a:off x="949925" y="6107925"/>
            <a:ext cx="65451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Budget, Box-office and Profit details of all MCU Movies</a:t>
            </a:r>
            <a:endParaRPr/>
          </a:p>
          <a:p>
            <a:pPr indent="0" lvl="0" marL="0" rtl="0" algn="ctr">
              <a:spcBef>
                <a:spcPts val="0"/>
              </a:spcBef>
              <a:spcAft>
                <a:spcPts val="0"/>
              </a:spcAft>
              <a:buNone/>
            </a:pPr>
            <a:r>
              <a:t/>
            </a:r>
            <a:endParaRPr/>
          </a:p>
        </p:txBody>
      </p:sp>
      <p:sp>
        <p:nvSpPr>
          <p:cNvPr id="1221" name="Google Shape;1221;g2436bda7628_0_44"/>
          <p:cNvSpPr txBox="1"/>
          <p:nvPr/>
        </p:nvSpPr>
        <p:spPr>
          <a:xfrm>
            <a:off x="8416075" y="3518375"/>
            <a:ext cx="35526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Movie </a:t>
            </a:r>
            <a:r>
              <a:rPr lang="en-US"/>
              <a:t>Runtime</a:t>
            </a:r>
            <a:r>
              <a:rPr lang="en-US"/>
              <a:t> Distribution w.r.t Phase</a:t>
            </a:r>
            <a:endParaRPr/>
          </a:p>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2299ef9d14f_1_1193"/>
          <p:cNvSpPr txBox="1"/>
          <p:nvPr/>
        </p:nvSpPr>
        <p:spPr>
          <a:xfrm>
            <a:off x="609600" y="450333"/>
            <a:ext cx="10298100" cy="5364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4000">
                <a:solidFill>
                  <a:srgbClr val="C00000"/>
                </a:solidFill>
                <a:latin typeface="Comfortaa"/>
                <a:ea typeface="Comfortaa"/>
                <a:cs typeface="Comfortaa"/>
                <a:sym typeface="Comfortaa"/>
              </a:rPr>
              <a:t>We are going to talk about ..</a:t>
            </a:r>
            <a:endParaRPr sz="3300">
              <a:solidFill>
                <a:srgbClr val="C00000"/>
              </a:solidFill>
              <a:latin typeface="Fira Sans Extra Condensed SemiBold"/>
              <a:ea typeface="Fira Sans Extra Condensed SemiBold"/>
              <a:cs typeface="Fira Sans Extra Condensed SemiBold"/>
              <a:sym typeface="Fira Sans Extra Condensed SemiBold"/>
            </a:endParaRPr>
          </a:p>
        </p:txBody>
      </p:sp>
      <p:sp>
        <p:nvSpPr>
          <p:cNvPr id="640" name="Google Shape;640;g2299ef9d14f_1_1193"/>
          <p:cNvSpPr/>
          <p:nvPr/>
        </p:nvSpPr>
        <p:spPr>
          <a:xfrm>
            <a:off x="3348400" y="1358400"/>
            <a:ext cx="5495180" cy="4957131"/>
          </a:xfrm>
          <a:custGeom>
            <a:rect b="b" l="l" r="r" t="t"/>
            <a:pathLst>
              <a:path extrusionOk="0" h="119126" w="113186">
                <a:moveTo>
                  <a:pt x="111571" y="1"/>
                </a:moveTo>
                <a:cubicBezTo>
                  <a:pt x="111349" y="1"/>
                  <a:pt x="111127" y="143"/>
                  <a:pt x="111127" y="428"/>
                </a:cubicBezTo>
                <a:lnTo>
                  <a:pt x="111127" y="460"/>
                </a:lnTo>
                <a:cubicBezTo>
                  <a:pt x="105121" y="361"/>
                  <a:pt x="95810" y="310"/>
                  <a:pt x="85080" y="310"/>
                </a:cubicBezTo>
                <a:cubicBezTo>
                  <a:pt x="58184" y="310"/>
                  <a:pt x="22370" y="627"/>
                  <a:pt x="7316" y="1283"/>
                </a:cubicBezTo>
                <a:cubicBezTo>
                  <a:pt x="5986" y="1347"/>
                  <a:pt x="4498" y="1283"/>
                  <a:pt x="3199" y="1568"/>
                </a:cubicBezTo>
                <a:cubicBezTo>
                  <a:pt x="2851" y="1632"/>
                  <a:pt x="2281" y="1853"/>
                  <a:pt x="2122" y="2234"/>
                </a:cubicBezTo>
                <a:cubicBezTo>
                  <a:pt x="1932" y="2234"/>
                  <a:pt x="1742" y="2360"/>
                  <a:pt x="1742" y="2614"/>
                </a:cubicBezTo>
                <a:cubicBezTo>
                  <a:pt x="2027" y="17561"/>
                  <a:pt x="1647" y="32509"/>
                  <a:pt x="1141" y="47457"/>
                </a:cubicBezTo>
                <a:cubicBezTo>
                  <a:pt x="634" y="62341"/>
                  <a:pt x="64" y="77225"/>
                  <a:pt x="1" y="92110"/>
                </a:cubicBezTo>
                <a:cubicBezTo>
                  <a:pt x="1" y="100470"/>
                  <a:pt x="1" y="108894"/>
                  <a:pt x="634" y="117223"/>
                </a:cubicBezTo>
                <a:cubicBezTo>
                  <a:pt x="602" y="117382"/>
                  <a:pt x="602" y="117540"/>
                  <a:pt x="761" y="117635"/>
                </a:cubicBezTo>
                <a:cubicBezTo>
                  <a:pt x="2249" y="118648"/>
                  <a:pt x="3927" y="118965"/>
                  <a:pt x="5733" y="119060"/>
                </a:cubicBezTo>
                <a:cubicBezTo>
                  <a:pt x="6632" y="119111"/>
                  <a:pt x="7542" y="119126"/>
                  <a:pt x="8453" y="119126"/>
                </a:cubicBezTo>
                <a:cubicBezTo>
                  <a:pt x="9820" y="119126"/>
                  <a:pt x="11192" y="119092"/>
                  <a:pt x="12541" y="119092"/>
                </a:cubicBezTo>
                <a:cubicBezTo>
                  <a:pt x="17260" y="119060"/>
                  <a:pt x="21979" y="119028"/>
                  <a:pt x="26698" y="118997"/>
                </a:cubicBezTo>
                <a:cubicBezTo>
                  <a:pt x="36198" y="118965"/>
                  <a:pt x="45699" y="118902"/>
                  <a:pt x="55200" y="118838"/>
                </a:cubicBezTo>
                <a:cubicBezTo>
                  <a:pt x="60552" y="118807"/>
                  <a:pt x="106535" y="118775"/>
                  <a:pt x="111919" y="118743"/>
                </a:cubicBezTo>
                <a:cubicBezTo>
                  <a:pt x="112331" y="118712"/>
                  <a:pt x="112426" y="118268"/>
                  <a:pt x="112236" y="118047"/>
                </a:cubicBezTo>
                <a:cubicBezTo>
                  <a:pt x="112679" y="117572"/>
                  <a:pt x="112837" y="116938"/>
                  <a:pt x="112932" y="116305"/>
                </a:cubicBezTo>
                <a:cubicBezTo>
                  <a:pt x="113186" y="114531"/>
                  <a:pt x="112996" y="112726"/>
                  <a:pt x="112996" y="110953"/>
                </a:cubicBezTo>
                <a:cubicBezTo>
                  <a:pt x="112964" y="106994"/>
                  <a:pt x="112932" y="103036"/>
                  <a:pt x="112901" y="99077"/>
                </a:cubicBezTo>
                <a:cubicBezTo>
                  <a:pt x="112806" y="91096"/>
                  <a:pt x="112742" y="83116"/>
                  <a:pt x="112679" y="75135"/>
                </a:cubicBezTo>
                <a:cubicBezTo>
                  <a:pt x="112552" y="59206"/>
                  <a:pt x="112394" y="43308"/>
                  <a:pt x="112267" y="27379"/>
                </a:cubicBezTo>
                <a:cubicBezTo>
                  <a:pt x="112172" y="18385"/>
                  <a:pt x="112109" y="9422"/>
                  <a:pt x="112014" y="428"/>
                </a:cubicBezTo>
                <a:cubicBezTo>
                  <a:pt x="112014" y="143"/>
                  <a:pt x="111792" y="1"/>
                  <a:pt x="111571" y="1"/>
                </a:cubicBezTo>
                <a:close/>
              </a:path>
            </a:pathLst>
          </a:custGeom>
          <a:solidFill>
            <a:srgbClr val="0D0C1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1" name="Google Shape;641;g2299ef9d14f_1_1193"/>
          <p:cNvSpPr/>
          <p:nvPr/>
        </p:nvSpPr>
        <p:spPr>
          <a:xfrm>
            <a:off x="3388367" y="1406268"/>
            <a:ext cx="5407596" cy="5385386"/>
          </a:xfrm>
          <a:custGeom>
            <a:rect b="b" l="l" r="r" t="t"/>
            <a:pathLst>
              <a:path extrusionOk="0" h="117150" w="111382">
                <a:moveTo>
                  <a:pt x="1955" y="1325"/>
                </a:moveTo>
                <a:cubicBezTo>
                  <a:pt x="1957" y="1329"/>
                  <a:pt x="1961" y="1333"/>
                  <a:pt x="1964" y="1337"/>
                </a:cubicBezTo>
                <a:cubicBezTo>
                  <a:pt x="1961" y="1333"/>
                  <a:pt x="1958" y="1329"/>
                  <a:pt x="1955" y="1325"/>
                </a:cubicBezTo>
                <a:close/>
                <a:moveTo>
                  <a:pt x="51438" y="1"/>
                </a:moveTo>
                <a:cubicBezTo>
                  <a:pt x="43621" y="1"/>
                  <a:pt x="35824" y="94"/>
                  <a:pt x="28028" y="260"/>
                </a:cubicBezTo>
                <a:cubicBezTo>
                  <a:pt x="23594" y="355"/>
                  <a:pt x="19161" y="482"/>
                  <a:pt x="14727" y="640"/>
                </a:cubicBezTo>
                <a:cubicBezTo>
                  <a:pt x="12510" y="735"/>
                  <a:pt x="10293" y="799"/>
                  <a:pt x="8077" y="894"/>
                </a:cubicBezTo>
                <a:cubicBezTo>
                  <a:pt x="6968" y="957"/>
                  <a:pt x="5860" y="989"/>
                  <a:pt x="4751" y="1052"/>
                </a:cubicBezTo>
                <a:cubicBezTo>
                  <a:pt x="4150" y="1052"/>
                  <a:pt x="3580" y="1084"/>
                  <a:pt x="2978" y="1084"/>
                </a:cubicBezTo>
                <a:cubicBezTo>
                  <a:pt x="2914" y="1084"/>
                  <a:pt x="2689" y="1063"/>
                  <a:pt x="2461" y="1063"/>
                </a:cubicBezTo>
                <a:cubicBezTo>
                  <a:pt x="2126" y="1063"/>
                  <a:pt x="1786" y="1107"/>
                  <a:pt x="1955" y="1325"/>
                </a:cubicBezTo>
                <a:lnTo>
                  <a:pt x="1955" y="1325"/>
                </a:lnTo>
                <a:cubicBezTo>
                  <a:pt x="1926" y="1278"/>
                  <a:pt x="1984" y="1221"/>
                  <a:pt x="2040" y="1221"/>
                </a:cubicBezTo>
                <a:cubicBezTo>
                  <a:pt x="2058" y="1221"/>
                  <a:pt x="2076" y="1227"/>
                  <a:pt x="2091" y="1242"/>
                </a:cubicBezTo>
                <a:cubicBezTo>
                  <a:pt x="2344" y="1464"/>
                  <a:pt x="2091" y="1685"/>
                  <a:pt x="1806" y="1717"/>
                </a:cubicBezTo>
                <a:cubicBezTo>
                  <a:pt x="1964" y="10077"/>
                  <a:pt x="1933" y="18438"/>
                  <a:pt x="1743" y="26799"/>
                </a:cubicBezTo>
                <a:cubicBezTo>
                  <a:pt x="1426" y="41683"/>
                  <a:pt x="761" y="56567"/>
                  <a:pt x="349" y="71452"/>
                </a:cubicBezTo>
                <a:cubicBezTo>
                  <a:pt x="159" y="78894"/>
                  <a:pt x="1" y="86336"/>
                  <a:pt x="1" y="93778"/>
                </a:cubicBezTo>
                <a:cubicBezTo>
                  <a:pt x="1" y="101189"/>
                  <a:pt x="254" y="108599"/>
                  <a:pt x="413" y="116010"/>
                </a:cubicBezTo>
                <a:cubicBezTo>
                  <a:pt x="2313" y="117150"/>
                  <a:pt x="4625" y="117150"/>
                  <a:pt x="6810" y="117150"/>
                </a:cubicBezTo>
                <a:cubicBezTo>
                  <a:pt x="9438" y="117118"/>
                  <a:pt x="12067" y="117118"/>
                  <a:pt x="14664" y="117087"/>
                </a:cubicBezTo>
                <a:cubicBezTo>
                  <a:pt x="33127" y="116960"/>
                  <a:pt x="92190" y="116833"/>
                  <a:pt x="110653" y="116738"/>
                </a:cubicBezTo>
                <a:cubicBezTo>
                  <a:pt x="111318" y="116263"/>
                  <a:pt x="111381" y="115282"/>
                  <a:pt x="111381" y="114585"/>
                </a:cubicBezTo>
                <a:cubicBezTo>
                  <a:pt x="111381" y="113540"/>
                  <a:pt x="111349" y="112526"/>
                  <a:pt x="111318" y="111513"/>
                </a:cubicBezTo>
                <a:cubicBezTo>
                  <a:pt x="111286" y="109328"/>
                  <a:pt x="111286" y="107111"/>
                  <a:pt x="111254" y="104926"/>
                </a:cubicBezTo>
                <a:cubicBezTo>
                  <a:pt x="111223" y="100619"/>
                  <a:pt x="111191" y="96344"/>
                  <a:pt x="111128" y="92068"/>
                </a:cubicBezTo>
                <a:cubicBezTo>
                  <a:pt x="111001" y="76614"/>
                  <a:pt x="110874" y="61128"/>
                  <a:pt x="110748" y="45673"/>
                </a:cubicBezTo>
                <a:cubicBezTo>
                  <a:pt x="110589" y="30504"/>
                  <a:pt x="110463" y="15303"/>
                  <a:pt x="110336" y="133"/>
                </a:cubicBezTo>
                <a:cubicBezTo>
                  <a:pt x="105364" y="70"/>
                  <a:pt x="59792" y="7"/>
                  <a:pt x="54852" y="7"/>
                </a:cubicBezTo>
                <a:cubicBezTo>
                  <a:pt x="53713" y="3"/>
                  <a:pt x="52576" y="1"/>
                  <a:pt x="51438"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42" name="Google Shape;642;g2299ef9d14f_1_1193"/>
          <p:cNvGrpSpPr/>
          <p:nvPr/>
        </p:nvGrpSpPr>
        <p:grpSpPr>
          <a:xfrm>
            <a:off x="609579" y="1666080"/>
            <a:ext cx="3411521" cy="468685"/>
            <a:chOff x="710152" y="1350219"/>
            <a:chExt cx="2558705" cy="351522"/>
          </a:xfrm>
        </p:grpSpPr>
        <p:sp>
          <p:nvSpPr>
            <p:cNvPr id="643" name="Google Shape;643;g2299ef9d14f_1_1193"/>
            <p:cNvSpPr/>
            <p:nvPr/>
          </p:nvSpPr>
          <p:spPr>
            <a:xfrm>
              <a:off x="1153741" y="1378412"/>
              <a:ext cx="1736271" cy="318910"/>
            </a:xfrm>
            <a:custGeom>
              <a:rect b="b" l="l" r="r" t="t"/>
              <a:pathLst>
                <a:path extrusionOk="0" h="10610" w="57765">
                  <a:moveTo>
                    <a:pt x="982" y="0"/>
                  </a:moveTo>
                  <a:lnTo>
                    <a:pt x="0" y="95"/>
                  </a:lnTo>
                  <a:lnTo>
                    <a:pt x="254" y="729"/>
                  </a:lnTo>
                  <a:lnTo>
                    <a:pt x="254" y="2312"/>
                  </a:lnTo>
                  <a:lnTo>
                    <a:pt x="159" y="8329"/>
                  </a:lnTo>
                  <a:lnTo>
                    <a:pt x="32" y="9311"/>
                  </a:lnTo>
                  <a:lnTo>
                    <a:pt x="570" y="9469"/>
                  </a:lnTo>
                  <a:lnTo>
                    <a:pt x="1520" y="9501"/>
                  </a:lnTo>
                  <a:lnTo>
                    <a:pt x="16721" y="9913"/>
                  </a:lnTo>
                  <a:lnTo>
                    <a:pt x="37940" y="10419"/>
                  </a:lnTo>
                  <a:lnTo>
                    <a:pt x="55833" y="10546"/>
                  </a:lnTo>
                  <a:lnTo>
                    <a:pt x="56434" y="10609"/>
                  </a:lnTo>
                  <a:lnTo>
                    <a:pt x="56846" y="10483"/>
                  </a:lnTo>
                  <a:lnTo>
                    <a:pt x="56466" y="10261"/>
                  </a:lnTo>
                  <a:lnTo>
                    <a:pt x="56213" y="9754"/>
                  </a:lnTo>
                  <a:lnTo>
                    <a:pt x="56181" y="9026"/>
                  </a:lnTo>
                  <a:lnTo>
                    <a:pt x="57131" y="8393"/>
                  </a:lnTo>
                  <a:lnTo>
                    <a:pt x="56529" y="8171"/>
                  </a:lnTo>
                  <a:lnTo>
                    <a:pt x="56086" y="7474"/>
                  </a:lnTo>
                  <a:lnTo>
                    <a:pt x="56213" y="6429"/>
                  </a:lnTo>
                  <a:lnTo>
                    <a:pt x="57226" y="5796"/>
                  </a:lnTo>
                  <a:lnTo>
                    <a:pt x="56688" y="5574"/>
                  </a:lnTo>
                  <a:lnTo>
                    <a:pt x="56213" y="4687"/>
                  </a:lnTo>
                  <a:lnTo>
                    <a:pt x="56308" y="4212"/>
                  </a:lnTo>
                  <a:lnTo>
                    <a:pt x="57195" y="3484"/>
                  </a:lnTo>
                  <a:lnTo>
                    <a:pt x="57765" y="3104"/>
                  </a:lnTo>
                  <a:lnTo>
                    <a:pt x="57005" y="2502"/>
                  </a:lnTo>
                  <a:lnTo>
                    <a:pt x="56751" y="1647"/>
                  </a:lnTo>
                  <a:lnTo>
                    <a:pt x="57100" y="824"/>
                  </a:lnTo>
                  <a:lnTo>
                    <a:pt x="57005" y="665"/>
                  </a:lnTo>
                  <a:lnTo>
                    <a:pt x="43545" y="475"/>
                  </a:lnTo>
                  <a:lnTo>
                    <a:pt x="35565" y="444"/>
                  </a:lnTo>
                  <a:lnTo>
                    <a:pt x="29674" y="349"/>
                  </a:lnTo>
                  <a:lnTo>
                    <a:pt x="20585" y="222"/>
                  </a:lnTo>
                  <a:lnTo>
                    <a:pt x="11939" y="127"/>
                  </a:lnTo>
                  <a:lnTo>
                    <a:pt x="2502" y="64"/>
                  </a:lnTo>
                  <a:lnTo>
                    <a:pt x="982" y="0"/>
                  </a:lnTo>
                  <a:close/>
                </a:path>
              </a:pathLst>
            </a:custGeom>
            <a:solidFill>
              <a:srgbClr val="ED3F5C"/>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4" name="Google Shape;644;g2299ef9d14f_1_1193"/>
            <p:cNvSpPr/>
            <p:nvPr/>
          </p:nvSpPr>
          <p:spPr>
            <a:xfrm>
              <a:off x="937658" y="1358995"/>
              <a:ext cx="106644" cy="326665"/>
            </a:xfrm>
            <a:custGeom>
              <a:rect b="b" l="l" r="r" t="t"/>
              <a:pathLst>
                <a:path extrusionOk="0" h="10868" w="3548">
                  <a:moveTo>
                    <a:pt x="2262" y="1"/>
                  </a:moveTo>
                  <a:cubicBezTo>
                    <a:pt x="2134" y="1"/>
                    <a:pt x="2010" y="6"/>
                    <a:pt x="1900" y="13"/>
                  </a:cubicBezTo>
                  <a:cubicBezTo>
                    <a:pt x="1014" y="45"/>
                    <a:pt x="634" y="393"/>
                    <a:pt x="634" y="900"/>
                  </a:cubicBezTo>
                  <a:cubicBezTo>
                    <a:pt x="634" y="1438"/>
                    <a:pt x="697" y="1976"/>
                    <a:pt x="697" y="2515"/>
                  </a:cubicBezTo>
                  <a:cubicBezTo>
                    <a:pt x="697" y="3687"/>
                    <a:pt x="634" y="4858"/>
                    <a:pt x="507" y="6030"/>
                  </a:cubicBezTo>
                  <a:cubicBezTo>
                    <a:pt x="380" y="7107"/>
                    <a:pt x="32" y="8215"/>
                    <a:pt x="0" y="9292"/>
                  </a:cubicBezTo>
                  <a:cubicBezTo>
                    <a:pt x="0" y="9862"/>
                    <a:pt x="190" y="10590"/>
                    <a:pt x="1204" y="10812"/>
                  </a:cubicBezTo>
                  <a:cubicBezTo>
                    <a:pt x="1386" y="10850"/>
                    <a:pt x="1570" y="10868"/>
                    <a:pt x="1750" y="10868"/>
                  </a:cubicBezTo>
                  <a:cubicBezTo>
                    <a:pt x="2479" y="10868"/>
                    <a:pt x="3160" y="10579"/>
                    <a:pt x="3516" y="10147"/>
                  </a:cubicBezTo>
                  <a:lnTo>
                    <a:pt x="3547" y="10147"/>
                  </a:lnTo>
                  <a:cubicBezTo>
                    <a:pt x="3516" y="10115"/>
                    <a:pt x="3516" y="10115"/>
                    <a:pt x="3516" y="10115"/>
                  </a:cubicBezTo>
                  <a:cubicBezTo>
                    <a:pt x="2914" y="8089"/>
                    <a:pt x="2946" y="5903"/>
                    <a:pt x="3009" y="3845"/>
                  </a:cubicBezTo>
                  <a:cubicBezTo>
                    <a:pt x="3009" y="2895"/>
                    <a:pt x="2946" y="1881"/>
                    <a:pt x="3231" y="963"/>
                  </a:cubicBezTo>
                  <a:cubicBezTo>
                    <a:pt x="3294" y="805"/>
                    <a:pt x="3389" y="646"/>
                    <a:pt x="3516" y="488"/>
                  </a:cubicBezTo>
                  <a:cubicBezTo>
                    <a:pt x="3452" y="488"/>
                    <a:pt x="3389" y="456"/>
                    <a:pt x="3389" y="393"/>
                  </a:cubicBezTo>
                  <a:cubicBezTo>
                    <a:pt x="3240" y="71"/>
                    <a:pt x="2723" y="1"/>
                    <a:pt x="2262" y="1"/>
                  </a:cubicBezTo>
                  <a:close/>
                </a:path>
              </a:pathLst>
            </a:custGeom>
            <a:solidFill>
              <a:srgbClr val="D6D6D6"/>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5" name="Google Shape;645;g2299ef9d14f_1_1193"/>
            <p:cNvSpPr/>
            <p:nvPr/>
          </p:nvSpPr>
          <p:spPr>
            <a:xfrm>
              <a:off x="1039492" y="1360558"/>
              <a:ext cx="122845" cy="314912"/>
            </a:xfrm>
            <a:custGeom>
              <a:rect b="b" l="l" r="r" t="t"/>
              <a:pathLst>
                <a:path extrusionOk="0" h="10477" w="4087">
                  <a:moveTo>
                    <a:pt x="1952" y="1"/>
                  </a:moveTo>
                  <a:cubicBezTo>
                    <a:pt x="1768" y="1"/>
                    <a:pt x="1580" y="19"/>
                    <a:pt x="1394" y="56"/>
                  </a:cubicBezTo>
                  <a:cubicBezTo>
                    <a:pt x="413" y="278"/>
                    <a:pt x="254" y="848"/>
                    <a:pt x="191" y="1418"/>
                  </a:cubicBezTo>
                  <a:cubicBezTo>
                    <a:pt x="33" y="2368"/>
                    <a:pt x="33" y="3318"/>
                    <a:pt x="1" y="4300"/>
                  </a:cubicBezTo>
                  <a:cubicBezTo>
                    <a:pt x="1" y="6200"/>
                    <a:pt x="349" y="8100"/>
                    <a:pt x="476" y="10032"/>
                  </a:cubicBezTo>
                  <a:cubicBezTo>
                    <a:pt x="994" y="10265"/>
                    <a:pt x="1597" y="10477"/>
                    <a:pt x="2216" y="10477"/>
                  </a:cubicBezTo>
                  <a:cubicBezTo>
                    <a:pt x="2353" y="10477"/>
                    <a:pt x="2491" y="10466"/>
                    <a:pt x="2629" y="10443"/>
                  </a:cubicBezTo>
                  <a:cubicBezTo>
                    <a:pt x="3801" y="10285"/>
                    <a:pt x="3738" y="9493"/>
                    <a:pt x="3770" y="8923"/>
                  </a:cubicBezTo>
                  <a:cubicBezTo>
                    <a:pt x="3801" y="7942"/>
                    <a:pt x="3801" y="6928"/>
                    <a:pt x="3833" y="5946"/>
                  </a:cubicBezTo>
                  <a:cubicBezTo>
                    <a:pt x="3865" y="4965"/>
                    <a:pt x="3896" y="3983"/>
                    <a:pt x="3896" y="3001"/>
                  </a:cubicBezTo>
                  <a:cubicBezTo>
                    <a:pt x="3928" y="2273"/>
                    <a:pt x="4086" y="1386"/>
                    <a:pt x="3579" y="689"/>
                  </a:cubicBezTo>
                  <a:cubicBezTo>
                    <a:pt x="3548" y="689"/>
                    <a:pt x="3548" y="658"/>
                    <a:pt x="3548" y="626"/>
                  </a:cubicBezTo>
                  <a:cubicBezTo>
                    <a:pt x="3516" y="594"/>
                    <a:pt x="3484" y="563"/>
                    <a:pt x="3453" y="531"/>
                  </a:cubicBezTo>
                  <a:cubicBezTo>
                    <a:pt x="3114" y="192"/>
                    <a:pt x="2552" y="1"/>
                    <a:pt x="1952" y="1"/>
                  </a:cubicBezTo>
                  <a:close/>
                </a:path>
              </a:pathLst>
            </a:custGeom>
            <a:solidFill>
              <a:srgbClr val="D6D6D6"/>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6" name="Google Shape;646;g2299ef9d14f_1_1193"/>
            <p:cNvSpPr/>
            <p:nvPr/>
          </p:nvSpPr>
          <p:spPr>
            <a:xfrm>
              <a:off x="718719" y="1381358"/>
              <a:ext cx="227535" cy="282751"/>
            </a:xfrm>
            <a:custGeom>
              <a:rect b="b" l="l" r="r" t="t"/>
              <a:pathLst>
                <a:path extrusionOk="0" h="9407" w="7570">
                  <a:moveTo>
                    <a:pt x="2652" y="1"/>
                  </a:moveTo>
                  <a:cubicBezTo>
                    <a:pt x="2189" y="1"/>
                    <a:pt x="1734" y="20"/>
                    <a:pt x="1331" y="92"/>
                  </a:cubicBezTo>
                  <a:cubicBezTo>
                    <a:pt x="349" y="314"/>
                    <a:pt x="349" y="821"/>
                    <a:pt x="349" y="1359"/>
                  </a:cubicBezTo>
                  <a:cubicBezTo>
                    <a:pt x="349" y="1708"/>
                    <a:pt x="349" y="2088"/>
                    <a:pt x="349" y="2468"/>
                  </a:cubicBezTo>
                  <a:cubicBezTo>
                    <a:pt x="349" y="3196"/>
                    <a:pt x="349" y="3924"/>
                    <a:pt x="349" y="4653"/>
                  </a:cubicBezTo>
                  <a:cubicBezTo>
                    <a:pt x="349" y="5349"/>
                    <a:pt x="349" y="6014"/>
                    <a:pt x="317" y="6711"/>
                  </a:cubicBezTo>
                  <a:cubicBezTo>
                    <a:pt x="317" y="7313"/>
                    <a:pt x="0" y="8548"/>
                    <a:pt x="697" y="9023"/>
                  </a:cubicBezTo>
                  <a:cubicBezTo>
                    <a:pt x="1214" y="9368"/>
                    <a:pt x="2172" y="9406"/>
                    <a:pt x="2990" y="9406"/>
                  </a:cubicBezTo>
                  <a:cubicBezTo>
                    <a:pt x="3223" y="9406"/>
                    <a:pt x="3445" y="9403"/>
                    <a:pt x="3642" y="9403"/>
                  </a:cubicBezTo>
                  <a:lnTo>
                    <a:pt x="7063" y="9403"/>
                  </a:lnTo>
                  <a:cubicBezTo>
                    <a:pt x="6873" y="9023"/>
                    <a:pt x="6873" y="8580"/>
                    <a:pt x="6936" y="8168"/>
                  </a:cubicBezTo>
                  <a:cubicBezTo>
                    <a:pt x="7063" y="7155"/>
                    <a:pt x="7284" y="6173"/>
                    <a:pt x="7379" y="5159"/>
                  </a:cubicBezTo>
                  <a:cubicBezTo>
                    <a:pt x="7506" y="4146"/>
                    <a:pt x="7569" y="3133"/>
                    <a:pt x="7569" y="2119"/>
                  </a:cubicBezTo>
                  <a:cubicBezTo>
                    <a:pt x="7569" y="1613"/>
                    <a:pt x="7569" y="1074"/>
                    <a:pt x="7538" y="536"/>
                  </a:cubicBezTo>
                  <a:cubicBezTo>
                    <a:pt x="7506" y="377"/>
                    <a:pt x="7506" y="219"/>
                    <a:pt x="7506" y="29"/>
                  </a:cubicBezTo>
                  <a:lnTo>
                    <a:pt x="4276" y="29"/>
                  </a:lnTo>
                  <a:cubicBezTo>
                    <a:pt x="3775" y="29"/>
                    <a:pt x="3208" y="1"/>
                    <a:pt x="2652" y="1"/>
                  </a:cubicBezTo>
                  <a:close/>
                </a:path>
              </a:pathLst>
            </a:custGeom>
            <a:solidFill>
              <a:srgbClr val="ED3F5C"/>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7" name="Google Shape;647;g2299ef9d14f_1_1193"/>
            <p:cNvSpPr/>
            <p:nvPr/>
          </p:nvSpPr>
          <p:spPr>
            <a:xfrm>
              <a:off x="2830018" y="1406005"/>
              <a:ext cx="262763" cy="283713"/>
            </a:xfrm>
            <a:custGeom>
              <a:rect b="b" l="l" r="r" t="t"/>
              <a:pathLst>
                <a:path extrusionOk="0" h="9439" w="8742">
                  <a:moveTo>
                    <a:pt x="1584" y="1"/>
                  </a:moveTo>
                  <a:lnTo>
                    <a:pt x="1584" y="1"/>
                  </a:lnTo>
                  <a:cubicBezTo>
                    <a:pt x="855" y="698"/>
                    <a:pt x="1077" y="1679"/>
                    <a:pt x="2217" y="2154"/>
                  </a:cubicBezTo>
                  <a:cubicBezTo>
                    <a:pt x="2376" y="2218"/>
                    <a:pt x="2376" y="2376"/>
                    <a:pt x="2154" y="2408"/>
                  </a:cubicBezTo>
                  <a:cubicBezTo>
                    <a:pt x="380" y="2788"/>
                    <a:pt x="95" y="4181"/>
                    <a:pt x="1679" y="4814"/>
                  </a:cubicBezTo>
                  <a:cubicBezTo>
                    <a:pt x="1837" y="4878"/>
                    <a:pt x="1869" y="5036"/>
                    <a:pt x="1679" y="5068"/>
                  </a:cubicBezTo>
                  <a:cubicBezTo>
                    <a:pt x="127" y="5543"/>
                    <a:pt x="0" y="6778"/>
                    <a:pt x="1489" y="7348"/>
                  </a:cubicBezTo>
                  <a:cubicBezTo>
                    <a:pt x="1647" y="7380"/>
                    <a:pt x="1647" y="7538"/>
                    <a:pt x="1489" y="7601"/>
                  </a:cubicBezTo>
                  <a:cubicBezTo>
                    <a:pt x="317" y="7981"/>
                    <a:pt x="190" y="8868"/>
                    <a:pt x="1077" y="9438"/>
                  </a:cubicBezTo>
                  <a:cubicBezTo>
                    <a:pt x="3041" y="8710"/>
                    <a:pt x="5131" y="8108"/>
                    <a:pt x="7253" y="7570"/>
                  </a:cubicBezTo>
                  <a:cubicBezTo>
                    <a:pt x="7728" y="7443"/>
                    <a:pt x="8203" y="7316"/>
                    <a:pt x="8709" y="7190"/>
                  </a:cubicBezTo>
                  <a:cubicBezTo>
                    <a:pt x="7696" y="6525"/>
                    <a:pt x="7126" y="5638"/>
                    <a:pt x="7126" y="4688"/>
                  </a:cubicBezTo>
                  <a:cubicBezTo>
                    <a:pt x="7126" y="3991"/>
                    <a:pt x="7474" y="2883"/>
                    <a:pt x="8741" y="2693"/>
                  </a:cubicBezTo>
                  <a:cubicBezTo>
                    <a:pt x="8424" y="2566"/>
                    <a:pt x="8139" y="2471"/>
                    <a:pt x="7823" y="2376"/>
                  </a:cubicBezTo>
                  <a:cubicBezTo>
                    <a:pt x="6683" y="1996"/>
                    <a:pt x="5542" y="1584"/>
                    <a:pt x="4434" y="1173"/>
                  </a:cubicBezTo>
                  <a:cubicBezTo>
                    <a:pt x="3959" y="983"/>
                    <a:pt x="3452" y="793"/>
                    <a:pt x="2977" y="571"/>
                  </a:cubicBezTo>
                  <a:cubicBezTo>
                    <a:pt x="2661" y="444"/>
                    <a:pt x="2376" y="317"/>
                    <a:pt x="2091" y="191"/>
                  </a:cubicBezTo>
                  <a:cubicBezTo>
                    <a:pt x="1996" y="159"/>
                    <a:pt x="1901" y="96"/>
                    <a:pt x="1806" y="64"/>
                  </a:cubicBezTo>
                  <a:cubicBezTo>
                    <a:pt x="1711" y="64"/>
                    <a:pt x="1647" y="32"/>
                    <a:pt x="1584" y="1"/>
                  </a:cubicBezTo>
                  <a:close/>
                </a:path>
              </a:pathLst>
            </a:custGeom>
            <a:solidFill>
              <a:srgbClr val="F1F1F1"/>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8" name="Google Shape;648;g2299ef9d14f_1_1193"/>
            <p:cNvSpPr/>
            <p:nvPr/>
          </p:nvSpPr>
          <p:spPr>
            <a:xfrm>
              <a:off x="1178478" y="1448837"/>
              <a:ext cx="1684873" cy="35798"/>
            </a:xfrm>
            <a:custGeom>
              <a:rect b="b" l="l" r="r" t="t"/>
              <a:pathLst>
                <a:path extrusionOk="0" h="1191" w="56055">
                  <a:moveTo>
                    <a:pt x="159" y="1"/>
                  </a:moveTo>
                  <a:cubicBezTo>
                    <a:pt x="32" y="1"/>
                    <a:pt x="1" y="64"/>
                    <a:pt x="1" y="96"/>
                  </a:cubicBezTo>
                  <a:cubicBezTo>
                    <a:pt x="1" y="159"/>
                    <a:pt x="32" y="223"/>
                    <a:pt x="159" y="223"/>
                  </a:cubicBezTo>
                  <a:cubicBezTo>
                    <a:pt x="4276" y="508"/>
                    <a:pt x="8488" y="571"/>
                    <a:pt x="12637" y="698"/>
                  </a:cubicBezTo>
                  <a:cubicBezTo>
                    <a:pt x="19984" y="951"/>
                    <a:pt x="27331" y="1078"/>
                    <a:pt x="34710" y="1141"/>
                  </a:cubicBezTo>
                  <a:cubicBezTo>
                    <a:pt x="37790" y="1168"/>
                    <a:pt x="40883" y="1190"/>
                    <a:pt x="43977" y="1190"/>
                  </a:cubicBezTo>
                  <a:cubicBezTo>
                    <a:pt x="48008" y="1190"/>
                    <a:pt x="52042" y="1153"/>
                    <a:pt x="56055" y="1046"/>
                  </a:cubicBezTo>
                  <a:lnTo>
                    <a:pt x="56055" y="888"/>
                  </a:lnTo>
                  <a:cubicBezTo>
                    <a:pt x="52128" y="888"/>
                    <a:pt x="48201" y="919"/>
                    <a:pt x="44274" y="919"/>
                  </a:cubicBezTo>
                  <a:cubicBezTo>
                    <a:pt x="43308" y="923"/>
                    <a:pt x="42341" y="925"/>
                    <a:pt x="41374" y="925"/>
                  </a:cubicBezTo>
                  <a:cubicBezTo>
                    <a:pt x="34987" y="925"/>
                    <a:pt x="28582" y="839"/>
                    <a:pt x="22201" y="729"/>
                  </a:cubicBezTo>
                  <a:cubicBezTo>
                    <a:pt x="18495" y="634"/>
                    <a:pt x="14790" y="539"/>
                    <a:pt x="11053" y="413"/>
                  </a:cubicBezTo>
                  <a:cubicBezTo>
                    <a:pt x="7443" y="286"/>
                    <a:pt x="3801" y="96"/>
                    <a:pt x="159" y="1"/>
                  </a:cubicBezTo>
                  <a:close/>
                </a:path>
              </a:pathLst>
            </a:custGeom>
            <a:solidFill>
              <a:srgbClr val="1D1D1B"/>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9" name="Google Shape;649;g2299ef9d14f_1_1193"/>
            <p:cNvSpPr/>
            <p:nvPr/>
          </p:nvSpPr>
          <p:spPr>
            <a:xfrm>
              <a:off x="3028968" y="1490737"/>
              <a:ext cx="229429" cy="129488"/>
            </a:xfrm>
            <a:custGeom>
              <a:rect b="b" l="l" r="r" t="t"/>
              <a:pathLst>
                <a:path extrusionOk="0" h="4308" w="7633">
                  <a:moveTo>
                    <a:pt x="2502" y="0"/>
                  </a:moveTo>
                  <a:cubicBezTo>
                    <a:pt x="2470" y="0"/>
                    <a:pt x="2470" y="32"/>
                    <a:pt x="2407" y="64"/>
                  </a:cubicBezTo>
                  <a:cubicBezTo>
                    <a:pt x="0" y="950"/>
                    <a:pt x="950" y="3167"/>
                    <a:pt x="2375" y="4307"/>
                  </a:cubicBezTo>
                  <a:cubicBezTo>
                    <a:pt x="2945" y="4149"/>
                    <a:pt x="3516" y="3991"/>
                    <a:pt x="4086" y="3832"/>
                  </a:cubicBezTo>
                  <a:cubicBezTo>
                    <a:pt x="4624" y="3642"/>
                    <a:pt x="5162" y="3452"/>
                    <a:pt x="5637" y="3231"/>
                  </a:cubicBezTo>
                  <a:cubicBezTo>
                    <a:pt x="6144" y="3041"/>
                    <a:pt x="7189" y="2629"/>
                    <a:pt x="7347" y="2217"/>
                  </a:cubicBezTo>
                  <a:cubicBezTo>
                    <a:pt x="7632" y="1394"/>
                    <a:pt x="5352" y="919"/>
                    <a:pt x="4497" y="634"/>
                  </a:cubicBezTo>
                  <a:cubicBezTo>
                    <a:pt x="3832" y="412"/>
                    <a:pt x="3167" y="190"/>
                    <a:pt x="2502" y="0"/>
                  </a:cubicBezTo>
                  <a:close/>
                </a:path>
              </a:pathLst>
            </a:custGeom>
            <a:solidFill>
              <a:srgbClr val="ED3F5C"/>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0" name="Google Shape;650;g2299ef9d14f_1_1193"/>
            <p:cNvSpPr/>
            <p:nvPr/>
          </p:nvSpPr>
          <p:spPr>
            <a:xfrm>
              <a:off x="710152" y="1350219"/>
              <a:ext cx="2558705" cy="351522"/>
            </a:xfrm>
            <a:custGeom>
              <a:rect b="b" l="l" r="r" t="t"/>
              <a:pathLst>
                <a:path extrusionOk="0" h="11695" w="85127">
                  <a:moveTo>
                    <a:pt x="14917" y="1065"/>
                  </a:moveTo>
                  <a:lnTo>
                    <a:pt x="14917" y="1065"/>
                  </a:lnTo>
                  <a:cubicBezTo>
                    <a:pt x="19065" y="1192"/>
                    <a:pt x="23245" y="1192"/>
                    <a:pt x="27362" y="1223"/>
                  </a:cubicBezTo>
                  <a:cubicBezTo>
                    <a:pt x="42120" y="1382"/>
                    <a:pt x="56878" y="1540"/>
                    <a:pt x="71636" y="1698"/>
                  </a:cubicBezTo>
                  <a:cubicBezTo>
                    <a:pt x="71636" y="1730"/>
                    <a:pt x="71667" y="1730"/>
                    <a:pt x="71667" y="1730"/>
                  </a:cubicBezTo>
                  <a:cubicBezTo>
                    <a:pt x="70876" y="2490"/>
                    <a:pt x="71129" y="3504"/>
                    <a:pt x="72174" y="4105"/>
                  </a:cubicBezTo>
                  <a:cubicBezTo>
                    <a:pt x="72079" y="4105"/>
                    <a:pt x="72016" y="4137"/>
                    <a:pt x="71953" y="4169"/>
                  </a:cubicBezTo>
                  <a:lnTo>
                    <a:pt x="71636" y="4169"/>
                  </a:lnTo>
                  <a:lnTo>
                    <a:pt x="71636" y="4327"/>
                  </a:lnTo>
                  <a:cubicBezTo>
                    <a:pt x="70496" y="4897"/>
                    <a:pt x="70369" y="6005"/>
                    <a:pt x="71477" y="6702"/>
                  </a:cubicBezTo>
                  <a:cubicBezTo>
                    <a:pt x="67392" y="6639"/>
                    <a:pt x="63307" y="6639"/>
                    <a:pt x="59190" y="6639"/>
                  </a:cubicBezTo>
                  <a:cubicBezTo>
                    <a:pt x="51874" y="6607"/>
                    <a:pt x="44559" y="6575"/>
                    <a:pt x="37243" y="6544"/>
                  </a:cubicBezTo>
                  <a:cubicBezTo>
                    <a:pt x="33570" y="6512"/>
                    <a:pt x="29896" y="6512"/>
                    <a:pt x="26254" y="6480"/>
                  </a:cubicBezTo>
                  <a:cubicBezTo>
                    <a:pt x="23574" y="6457"/>
                    <a:pt x="20860" y="6382"/>
                    <a:pt x="18161" y="6382"/>
                  </a:cubicBezTo>
                  <a:cubicBezTo>
                    <a:pt x="17193" y="6382"/>
                    <a:pt x="16227" y="6392"/>
                    <a:pt x="15265" y="6417"/>
                  </a:cubicBezTo>
                  <a:lnTo>
                    <a:pt x="15202" y="6417"/>
                  </a:lnTo>
                  <a:cubicBezTo>
                    <a:pt x="15265" y="5404"/>
                    <a:pt x="15297" y="4390"/>
                    <a:pt x="15297" y="3377"/>
                  </a:cubicBezTo>
                  <a:cubicBezTo>
                    <a:pt x="15297" y="3029"/>
                    <a:pt x="15297" y="2680"/>
                    <a:pt x="15297" y="2332"/>
                  </a:cubicBezTo>
                  <a:cubicBezTo>
                    <a:pt x="15297" y="1952"/>
                    <a:pt x="15170" y="1477"/>
                    <a:pt x="14917" y="1065"/>
                  </a:cubicBezTo>
                  <a:close/>
                  <a:moveTo>
                    <a:pt x="79648" y="4644"/>
                  </a:moveTo>
                  <a:cubicBezTo>
                    <a:pt x="80313" y="4865"/>
                    <a:pt x="80978" y="5087"/>
                    <a:pt x="81643" y="5309"/>
                  </a:cubicBezTo>
                  <a:cubicBezTo>
                    <a:pt x="82498" y="5594"/>
                    <a:pt x="84778" y="6069"/>
                    <a:pt x="84493" y="6892"/>
                  </a:cubicBezTo>
                  <a:cubicBezTo>
                    <a:pt x="84335" y="7304"/>
                    <a:pt x="83290" y="7716"/>
                    <a:pt x="82783" y="7906"/>
                  </a:cubicBezTo>
                  <a:cubicBezTo>
                    <a:pt x="82308" y="8127"/>
                    <a:pt x="81770" y="8317"/>
                    <a:pt x="81232" y="8476"/>
                  </a:cubicBezTo>
                  <a:cubicBezTo>
                    <a:pt x="80662" y="8666"/>
                    <a:pt x="80091" y="8824"/>
                    <a:pt x="79521" y="8982"/>
                  </a:cubicBezTo>
                  <a:cubicBezTo>
                    <a:pt x="78096" y="7842"/>
                    <a:pt x="77146" y="5594"/>
                    <a:pt x="79553" y="4739"/>
                  </a:cubicBezTo>
                  <a:cubicBezTo>
                    <a:pt x="79585" y="4707"/>
                    <a:pt x="79616" y="4675"/>
                    <a:pt x="79648" y="4644"/>
                  </a:cubicBezTo>
                  <a:close/>
                  <a:moveTo>
                    <a:pt x="15265" y="6607"/>
                  </a:moveTo>
                  <a:cubicBezTo>
                    <a:pt x="17584" y="6713"/>
                    <a:pt x="19933" y="6731"/>
                    <a:pt x="22279" y="6731"/>
                  </a:cubicBezTo>
                  <a:cubicBezTo>
                    <a:pt x="23397" y="6731"/>
                    <a:pt x="24514" y="6727"/>
                    <a:pt x="25627" y="6727"/>
                  </a:cubicBezTo>
                  <a:cubicBezTo>
                    <a:pt x="26355" y="6727"/>
                    <a:pt x="27082" y="6728"/>
                    <a:pt x="27806" y="6734"/>
                  </a:cubicBezTo>
                  <a:cubicBezTo>
                    <a:pt x="38510" y="6804"/>
                    <a:pt x="49232" y="6908"/>
                    <a:pt x="59945" y="6908"/>
                  </a:cubicBezTo>
                  <a:cubicBezTo>
                    <a:pt x="63812" y="6908"/>
                    <a:pt x="67677" y="6894"/>
                    <a:pt x="71541" y="6860"/>
                  </a:cubicBezTo>
                  <a:lnTo>
                    <a:pt x="71541" y="6860"/>
                  </a:lnTo>
                  <a:cubicBezTo>
                    <a:pt x="70179" y="7462"/>
                    <a:pt x="70147" y="8666"/>
                    <a:pt x="71509" y="9331"/>
                  </a:cubicBezTo>
                  <a:lnTo>
                    <a:pt x="71477" y="9331"/>
                  </a:lnTo>
                  <a:cubicBezTo>
                    <a:pt x="67329" y="9236"/>
                    <a:pt x="63180" y="9204"/>
                    <a:pt x="59032" y="9172"/>
                  </a:cubicBezTo>
                  <a:cubicBezTo>
                    <a:pt x="51716" y="9141"/>
                    <a:pt x="44400" y="9077"/>
                    <a:pt x="37053" y="9014"/>
                  </a:cubicBezTo>
                  <a:cubicBezTo>
                    <a:pt x="33380" y="8982"/>
                    <a:pt x="29738" y="8982"/>
                    <a:pt x="26064" y="8951"/>
                  </a:cubicBezTo>
                  <a:cubicBezTo>
                    <a:pt x="24227" y="8919"/>
                    <a:pt x="22390" y="8919"/>
                    <a:pt x="20554" y="8919"/>
                  </a:cubicBezTo>
                  <a:cubicBezTo>
                    <a:pt x="19667" y="8887"/>
                    <a:pt x="18748" y="8887"/>
                    <a:pt x="17830" y="8887"/>
                  </a:cubicBezTo>
                  <a:lnTo>
                    <a:pt x="16437" y="8887"/>
                  </a:lnTo>
                  <a:cubicBezTo>
                    <a:pt x="16238" y="8887"/>
                    <a:pt x="15945" y="8908"/>
                    <a:pt x="15673" y="8908"/>
                  </a:cubicBezTo>
                  <a:cubicBezTo>
                    <a:pt x="15468" y="8908"/>
                    <a:pt x="15274" y="8896"/>
                    <a:pt x="15138" y="8856"/>
                  </a:cubicBezTo>
                  <a:cubicBezTo>
                    <a:pt x="15138" y="8096"/>
                    <a:pt x="15170" y="7367"/>
                    <a:pt x="15202" y="6607"/>
                  </a:cubicBezTo>
                  <a:close/>
                  <a:moveTo>
                    <a:pt x="3076" y="1041"/>
                  </a:moveTo>
                  <a:cubicBezTo>
                    <a:pt x="3587" y="1041"/>
                    <a:pt x="4102" y="1065"/>
                    <a:pt x="4561" y="1065"/>
                  </a:cubicBezTo>
                  <a:cubicBezTo>
                    <a:pt x="5637" y="1065"/>
                    <a:pt x="6714" y="1097"/>
                    <a:pt x="7791" y="1097"/>
                  </a:cubicBezTo>
                  <a:cubicBezTo>
                    <a:pt x="7791" y="1255"/>
                    <a:pt x="7791" y="1413"/>
                    <a:pt x="7823" y="1603"/>
                  </a:cubicBezTo>
                  <a:cubicBezTo>
                    <a:pt x="7854" y="2110"/>
                    <a:pt x="7854" y="2649"/>
                    <a:pt x="7854" y="3155"/>
                  </a:cubicBezTo>
                  <a:cubicBezTo>
                    <a:pt x="7854" y="4169"/>
                    <a:pt x="7791" y="5182"/>
                    <a:pt x="7664" y="6195"/>
                  </a:cubicBezTo>
                  <a:cubicBezTo>
                    <a:pt x="7569" y="7209"/>
                    <a:pt x="7348" y="8191"/>
                    <a:pt x="7221" y="9204"/>
                  </a:cubicBezTo>
                  <a:cubicBezTo>
                    <a:pt x="7158" y="9616"/>
                    <a:pt x="7158" y="10059"/>
                    <a:pt x="7348" y="10471"/>
                  </a:cubicBezTo>
                  <a:cubicBezTo>
                    <a:pt x="6208" y="10471"/>
                    <a:pt x="5067" y="10439"/>
                    <a:pt x="3927" y="10439"/>
                  </a:cubicBezTo>
                  <a:cubicBezTo>
                    <a:pt x="3730" y="10439"/>
                    <a:pt x="3508" y="10442"/>
                    <a:pt x="3275" y="10442"/>
                  </a:cubicBezTo>
                  <a:cubicBezTo>
                    <a:pt x="2457" y="10442"/>
                    <a:pt x="1499" y="10404"/>
                    <a:pt x="982" y="10059"/>
                  </a:cubicBezTo>
                  <a:cubicBezTo>
                    <a:pt x="285" y="9584"/>
                    <a:pt x="602" y="8349"/>
                    <a:pt x="602" y="7747"/>
                  </a:cubicBezTo>
                  <a:cubicBezTo>
                    <a:pt x="634" y="7082"/>
                    <a:pt x="634" y="6385"/>
                    <a:pt x="634" y="5689"/>
                  </a:cubicBezTo>
                  <a:cubicBezTo>
                    <a:pt x="634" y="4960"/>
                    <a:pt x="634" y="4232"/>
                    <a:pt x="634" y="3504"/>
                  </a:cubicBezTo>
                  <a:cubicBezTo>
                    <a:pt x="634" y="3124"/>
                    <a:pt x="634" y="2775"/>
                    <a:pt x="634" y="2395"/>
                  </a:cubicBezTo>
                  <a:cubicBezTo>
                    <a:pt x="634" y="1857"/>
                    <a:pt x="634" y="1350"/>
                    <a:pt x="1616" y="1160"/>
                  </a:cubicBezTo>
                  <a:cubicBezTo>
                    <a:pt x="2059" y="1065"/>
                    <a:pt x="2566" y="1041"/>
                    <a:pt x="3076" y="1041"/>
                  </a:cubicBezTo>
                  <a:close/>
                  <a:moveTo>
                    <a:pt x="12909" y="345"/>
                  </a:moveTo>
                  <a:cubicBezTo>
                    <a:pt x="13509" y="345"/>
                    <a:pt x="14071" y="536"/>
                    <a:pt x="14410" y="875"/>
                  </a:cubicBezTo>
                  <a:cubicBezTo>
                    <a:pt x="14441" y="907"/>
                    <a:pt x="14473" y="938"/>
                    <a:pt x="14505" y="970"/>
                  </a:cubicBezTo>
                  <a:cubicBezTo>
                    <a:pt x="14505" y="1002"/>
                    <a:pt x="14505" y="1033"/>
                    <a:pt x="14536" y="1033"/>
                  </a:cubicBezTo>
                  <a:cubicBezTo>
                    <a:pt x="15043" y="1730"/>
                    <a:pt x="14885" y="2617"/>
                    <a:pt x="14853" y="3345"/>
                  </a:cubicBezTo>
                  <a:cubicBezTo>
                    <a:pt x="14853" y="4327"/>
                    <a:pt x="14822" y="5309"/>
                    <a:pt x="14790" y="6290"/>
                  </a:cubicBezTo>
                  <a:cubicBezTo>
                    <a:pt x="14758" y="7272"/>
                    <a:pt x="14758" y="8286"/>
                    <a:pt x="14727" y="9267"/>
                  </a:cubicBezTo>
                  <a:cubicBezTo>
                    <a:pt x="14695" y="9837"/>
                    <a:pt x="14758" y="10629"/>
                    <a:pt x="13586" y="10787"/>
                  </a:cubicBezTo>
                  <a:cubicBezTo>
                    <a:pt x="13448" y="10810"/>
                    <a:pt x="13310" y="10821"/>
                    <a:pt x="13173" y="10821"/>
                  </a:cubicBezTo>
                  <a:cubicBezTo>
                    <a:pt x="12554" y="10821"/>
                    <a:pt x="11951" y="10609"/>
                    <a:pt x="11433" y="10376"/>
                  </a:cubicBezTo>
                  <a:cubicBezTo>
                    <a:pt x="11306" y="8444"/>
                    <a:pt x="10958" y="6544"/>
                    <a:pt x="10958" y="4644"/>
                  </a:cubicBezTo>
                  <a:cubicBezTo>
                    <a:pt x="10990" y="3662"/>
                    <a:pt x="10990" y="2712"/>
                    <a:pt x="11148" y="1762"/>
                  </a:cubicBezTo>
                  <a:cubicBezTo>
                    <a:pt x="11211" y="1192"/>
                    <a:pt x="11370" y="622"/>
                    <a:pt x="12351" y="400"/>
                  </a:cubicBezTo>
                  <a:cubicBezTo>
                    <a:pt x="12537" y="363"/>
                    <a:pt x="12725" y="345"/>
                    <a:pt x="12909" y="345"/>
                  </a:cubicBezTo>
                  <a:close/>
                  <a:moveTo>
                    <a:pt x="9831" y="293"/>
                  </a:moveTo>
                  <a:cubicBezTo>
                    <a:pt x="10292" y="293"/>
                    <a:pt x="10809" y="363"/>
                    <a:pt x="10958" y="685"/>
                  </a:cubicBezTo>
                  <a:cubicBezTo>
                    <a:pt x="10958" y="748"/>
                    <a:pt x="11021" y="780"/>
                    <a:pt x="11085" y="780"/>
                  </a:cubicBezTo>
                  <a:cubicBezTo>
                    <a:pt x="10958" y="907"/>
                    <a:pt x="10863" y="1065"/>
                    <a:pt x="10800" y="1255"/>
                  </a:cubicBezTo>
                  <a:cubicBezTo>
                    <a:pt x="10515" y="2173"/>
                    <a:pt x="10578" y="3187"/>
                    <a:pt x="10578" y="4137"/>
                  </a:cubicBezTo>
                  <a:cubicBezTo>
                    <a:pt x="10515" y="6195"/>
                    <a:pt x="10483" y="8381"/>
                    <a:pt x="11085" y="10407"/>
                  </a:cubicBezTo>
                  <a:cubicBezTo>
                    <a:pt x="11085" y="10407"/>
                    <a:pt x="11085" y="10407"/>
                    <a:pt x="11085" y="10439"/>
                  </a:cubicBezTo>
                  <a:cubicBezTo>
                    <a:pt x="10729" y="10871"/>
                    <a:pt x="10048" y="11160"/>
                    <a:pt x="9319" y="11160"/>
                  </a:cubicBezTo>
                  <a:cubicBezTo>
                    <a:pt x="9139" y="11160"/>
                    <a:pt x="8955" y="11142"/>
                    <a:pt x="8773" y="11104"/>
                  </a:cubicBezTo>
                  <a:cubicBezTo>
                    <a:pt x="7759" y="10882"/>
                    <a:pt x="7569" y="10154"/>
                    <a:pt x="7569" y="9584"/>
                  </a:cubicBezTo>
                  <a:cubicBezTo>
                    <a:pt x="7601" y="8476"/>
                    <a:pt x="7918" y="7399"/>
                    <a:pt x="8044" y="6322"/>
                  </a:cubicBezTo>
                  <a:cubicBezTo>
                    <a:pt x="8203" y="5150"/>
                    <a:pt x="8266" y="3979"/>
                    <a:pt x="8266" y="2807"/>
                  </a:cubicBezTo>
                  <a:cubicBezTo>
                    <a:pt x="8266" y="2268"/>
                    <a:pt x="8203" y="1730"/>
                    <a:pt x="8203" y="1192"/>
                  </a:cubicBezTo>
                  <a:cubicBezTo>
                    <a:pt x="8203" y="685"/>
                    <a:pt x="8583" y="337"/>
                    <a:pt x="9469" y="305"/>
                  </a:cubicBezTo>
                  <a:cubicBezTo>
                    <a:pt x="9579" y="298"/>
                    <a:pt x="9703" y="293"/>
                    <a:pt x="9831" y="293"/>
                  </a:cubicBezTo>
                  <a:close/>
                  <a:moveTo>
                    <a:pt x="72111" y="1857"/>
                  </a:moveTo>
                  <a:cubicBezTo>
                    <a:pt x="72174" y="1888"/>
                    <a:pt x="72238" y="1888"/>
                    <a:pt x="72333" y="1920"/>
                  </a:cubicBezTo>
                  <a:lnTo>
                    <a:pt x="72618" y="2047"/>
                  </a:lnTo>
                  <a:cubicBezTo>
                    <a:pt x="72903" y="2173"/>
                    <a:pt x="73188" y="2300"/>
                    <a:pt x="73504" y="2427"/>
                  </a:cubicBezTo>
                  <a:cubicBezTo>
                    <a:pt x="73979" y="2649"/>
                    <a:pt x="74486" y="2839"/>
                    <a:pt x="74961" y="3029"/>
                  </a:cubicBezTo>
                  <a:cubicBezTo>
                    <a:pt x="76069" y="3440"/>
                    <a:pt x="77210" y="3852"/>
                    <a:pt x="78350" y="4232"/>
                  </a:cubicBezTo>
                  <a:cubicBezTo>
                    <a:pt x="78666" y="4327"/>
                    <a:pt x="78951" y="4422"/>
                    <a:pt x="79268" y="4549"/>
                  </a:cubicBezTo>
                  <a:cubicBezTo>
                    <a:pt x="78001" y="4739"/>
                    <a:pt x="77653" y="5847"/>
                    <a:pt x="77653" y="6544"/>
                  </a:cubicBezTo>
                  <a:cubicBezTo>
                    <a:pt x="77653" y="7494"/>
                    <a:pt x="78223" y="8381"/>
                    <a:pt x="79236" y="9046"/>
                  </a:cubicBezTo>
                  <a:cubicBezTo>
                    <a:pt x="78730" y="9172"/>
                    <a:pt x="78255" y="9299"/>
                    <a:pt x="77780" y="9426"/>
                  </a:cubicBezTo>
                  <a:cubicBezTo>
                    <a:pt x="75658" y="9964"/>
                    <a:pt x="73568" y="10566"/>
                    <a:pt x="71604" y="11294"/>
                  </a:cubicBezTo>
                  <a:cubicBezTo>
                    <a:pt x="70717" y="10724"/>
                    <a:pt x="70844" y="9837"/>
                    <a:pt x="72016" y="9457"/>
                  </a:cubicBezTo>
                  <a:cubicBezTo>
                    <a:pt x="72174" y="9394"/>
                    <a:pt x="72174" y="9236"/>
                    <a:pt x="72016" y="9204"/>
                  </a:cubicBezTo>
                  <a:cubicBezTo>
                    <a:pt x="70527" y="8634"/>
                    <a:pt x="70654" y="7399"/>
                    <a:pt x="72206" y="6924"/>
                  </a:cubicBezTo>
                  <a:cubicBezTo>
                    <a:pt x="72396" y="6892"/>
                    <a:pt x="72364" y="6734"/>
                    <a:pt x="72206" y="6670"/>
                  </a:cubicBezTo>
                  <a:cubicBezTo>
                    <a:pt x="70622" y="6037"/>
                    <a:pt x="70907" y="4644"/>
                    <a:pt x="72681" y="4264"/>
                  </a:cubicBezTo>
                  <a:cubicBezTo>
                    <a:pt x="72903" y="4232"/>
                    <a:pt x="72903" y="4074"/>
                    <a:pt x="72744" y="4010"/>
                  </a:cubicBezTo>
                  <a:cubicBezTo>
                    <a:pt x="71604" y="3535"/>
                    <a:pt x="71382" y="2554"/>
                    <a:pt x="72111" y="1857"/>
                  </a:cubicBezTo>
                  <a:close/>
                  <a:moveTo>
                    <a:pt x="17228" y="9109"/>
                  </a:moveTo>
                  <a:cubicBezTo>
                    <a:pt x="18273" y="9141"/>
                    <a:pt x="19319" y="9141"/>
                    <a:pt x="20364" y="9141"/>
                  </a:cubicBezTo>
                  <a:cubicBezTo>
                    <a:pt x="22454" y="9172"/>
                    <a:pt x="24576" y="9172"/>
                    <a:pt x="26666" y="9204"/>
                  </a:cubicBezTo>
                  <a:cubicBezTo>
                    <a:pt x="39239" y="9284"/>
                    <a:pt x="51834" y="9478"/>
                    <a:pt x="64414" y="9478"/>
                  </a:cubicBezTo>
                  <a:cubicBezTo>
                    <a:pt x="66695" y="9478"/>
                    <a:pt x="68976" y="9472"/>
                    <a:pt x="71256" y="9457"/>
                  </a:cubicBezTo>
                  <a:lnTo>
                    <a:pt x="71256" y="9457"/>
                  </a:lnTo>
                  <a:cubicBezTo>
                    <a:pt x="70401" y="9996"/>
                    <a:pt x="70401" y="10882"/>
                    <a:pt x="71382" y="11389"/>
                  </a:cubicBezTo>
                  <a:cubicBezTo>
                    <a:pt x="71319" y="11421"/>
                    <a:pt x="71256" y="11421"/>
                    <a:pt x="71192" y="11452"/>
                  </a:cubicBezTo>
                  <a:cubicBezTo>
                    <a:pt x="71161" y="11421"/>
                    <a:pt x="71097" y="11389"/>
                    <a:pt x="71002" y="11389"/>
                  </a:cubicBezTo>
                  <a:cubicBezTo>
                    <a:pt x="66885" y="11357"/>
                    <a:pt x="62768" y="11326"/>
                    <a:pt x="58652" y="11262"/>
                  </a:cubicBezTo>
                  <a:cubicBezTo>
                    <a:pt x="44084" y="11072"/>
                    <a:pt x="29548" y="10566"/>
                    <a:pt x="14980" y="10186"/>
                  </a:cubicBezTo>
                  <a:cubicBezTo>
                    <a:pt x="15138" y="9869"/>
                    <a:pt x="15138" y="9457"/>
                    <a:pt x="15138" y="9109"/>
                  </a:cubicBezTo>
                  <a:cubicBezTo>
                    <a:pt x="15339" y="9151"/>
                    <a:pt x="15578" y="9165"/>
                    <a:pt x="15828" y="9165"/>
                  </a:cubicBezTo>
                  <a:cubicBezTo>
                    <a:pt x="16328" y="9165"/>
                    <a:pt x="16869" y="9109"/>
                    <a:pt x="17228" y="9109"/>
                  </a:cubicBezTo>
                  <a:close/>
                  <a:moveTo>
                    <a:pt x="9745" y="1"/>
                  </a:moveTo>
                  <a:cubicBezTo>
                    <a:pt x="8937" y="1"/>
                    <a:pt x="8091" y="242"/>
                    <a:pt x="7886" y="685"/>
                  </a:cubicBezTo>
                  <a:cubicBezTo>
                    <a:pt x="7854" y="717"/>
                    <a:pt x="7854" y="780"/>
                    <a:pt x="7823" y="812"/>
                  </a:cubicBezTo>
                  <a:lnTo>
                    <a:pt x="3452" y="812"/>
                  </a:lnTo>
                  <a:cubicBezTo>
                    <a:pt x="3233" y="812"/>
                    <a:pt x="2997" y="807"/>
                    <a:pt x="2757" y="807"/>
                  </a:cubicBezTo>
                  <a:cubicBezTo>
                    <a:pt x="2094" y="807"/>
                    <a:pt x="1390" y="841"/>
                    <a:pt x="855" y="1097"/>
                  </a:cubicBezTo>
                  <a:cubicBezTo>
                    <a:pt x="0" y="1477"/>
                    <a:pt x="254" y="2300"/>
                    <a:pt x="254" y="2870"/>
                  </a:cubicBezTo>
                  <a:cubicBezTo>
                    <a:pt x="254" y="3820"/>
                    <a:pt x="254" y="4739"/>
                    <a:pt x="222" y="5689"/>
                  </a:cubicBezTo>
                  <a:cubicBezTo>
                    <a:pt x="222" y="6639"/>
                    <a:pt x="222" y="7621"/>
                    <a:pt x="222" y="8602"/>
                  </a:cubicBezTo>
                  <a:cubicBezTo>
                    <a:pt x="222" y="9141"/>
                    <a:pt x="64" y="9806"/>
                    <a:pt x="729" y="10217"/>
                  </a:cubicBezTo>
                  <a:cubicBezTo>
                    <a:pt x="1299" y="10597"/>
                    <a:pt x="2249" y="10629"/>
                    <a:pt x="3009" y="10661"/>
                  </a:cubicBezTo>
                  <a:cubicBezTo>
                    <a:pt x="3408" y="10669"/>
                    <a:pt x="3804" y="10673"/>
                    <a:pt x="4200" y="10673"/>
                  </a:cubicBezTo>
                  <a:cubicBezTo>
                    <a:pt x="5280" y="10673"/>
                    <a:pt x="6353" y="10644"/>
                    <a:pt x="7443" y="10597"/>
                  </a:cubicBezTo>
                  <a:cubicBezTo>
                    <a:pt x="7538" y="10724"/>
                    <a:pt x="7664" y="10851"/>
                    <a:pt x="7791" y="10946"/>
                  </a:cubicBezTo>
                  <a:cubicBezTo>
                    <a:pt x="8190" y="11232"/>
                    <a:pt x="8745" y="11367"/>
                    <a:pt x="9298" y="11367"/>
                  </a:cubicBezTo>
                  <a:cubicBezTo>
                    <a:pt x="10149" y="11367"/>
                    <a:pt x="10993" y="11047"/>
                    <a:pt x="11243" y="10471"/>
                  </a:cubicBezTo>
                  <a:lnTo>
                    <a:pt x="11275" y="10471"/>
                  </a:lnTo>
                  <a:cubicBezTo>
                    <a:pt x="11818" y="10788"/>
                    <a:pt x="12507" y="11056"/>
                    <a:pt x="13226" y="11056"/>
                  </a:cubicBezTo>
                  <a:cubicBezTo>
                    <a:pt x="13513" y="11056"/>
                    <a:pt x="13804" y="11013"/>
                    <a:pt x="14093" y="10914"/>
                  </a:cubicBezTo>
                  <a:cubicBezTo>
                    <a:pt x="14473" y="10819"/>
                    <a:pt x="14727" y="10629"/>
                    <a:pt x="14853" y="10407"/>
                  </a:cubicBezTo>
                  <a:cubicBezTo>
                    <a:pt x="14885" y="10439"/>
                    <a:pt x="14917" y="10439"/>
                    <a:pt x="14980" y="10439"/>
                  </a:cubicBezTo>
                  <a:cubicBezTo>
                    <a:pt x="19065" y="10629"/>
                    <a:pt x="23182" y="10756"/>
                    <a:pt x="27299" y="10882"/>
                  </a:cubicBezTo>
                  <a:cubicBezTo>
                    <a:pt x="41867" y="11326"/>
                    <a:pt x="56403" y="11579"/>
                    <a:pt x="71002" y="11674"/>
                  </a:cubicBezTo>
                  <a:cubicBezTo>
                    <a:pt x="71002" y="11674"/>
                    <a:pt x="71034" y="11674"/>
                    <a:pt x="71034" y="11642"/>
                  </a:cubicBezTo>
                  <a:cubicBezTo>
                    <a:pt x="71071" y="11680"/>
                    <a:pt x="71108" y="11695"/>
                    <a:pt x="71152" y="11695"/>
                  </a:cubicBezTo>
                  <a:cubicBezTo>
                    <a:pt x="71183" y="11695"/>
                    <a:pt x="71216" y="11687"/>
                    <a:pt x="71256" y="11674"/>
                  </a:cubicBezTo>
                  <a:cubicBezTo>
                    <a:pt x="71414" y="11642"/>
                    <a:pt x="71572" y="11579"/>
                    <a:pt x="71763" y="11516"/>
                  </a:cubicBezTo>
                  <a:lnTo>
                    <a:pt x="71794" y="11516"/>
                  </a:lnTo>
                  <a:cubicBezTo>
                    <a:pt x="74486" y="10692"/>
                    <a:pt x="77178" y="9932"/>
                    <a:pt x="79965" y="9172"/>
                  </a:cubicBezTo>
                  <a:cubicBezTo>
                    <a:pt x="81263" y="8824"/>
                    <a:pt x="82562" y="8412"/>
                    <a:pt x="83702" y="7874"/>
                  </a:cubicBezTo>
                  <a:cubicBezTo>
                    <a:pt x="84335" y="7557"/>
                    <a:pt x="85127" y="7146"/>
                    <a:pt x="84969" y="6575"/>
                  </a:cubicBezTo>
                  <a:cubicBezTo>
                    <a:pt x="84778" y="6005"/>
                    <a:pt x="83733" y="5657"/>
                    <a:pt x="82973" y="5404"/>
                  </a:cubicBezTo>
                  <a:cubicBezTo>
                    <a:pt x="81612" y="4960"/>
                    <a:pt x="80250" y="4549"/>
                    <a:pt x="78888" y="4074"/>
                  </a:cubicBezTo>
                  <a:cubicBezTo>
                    <a:pt x="77495" y="3599"/>
                    <a:pt x="76101" y="3124"/>
                    <a:pt x="74771" y="2585"/>
                  </a:cubicBezTo>
                  <a:cubicBezTo>
                    <a:pt x="74106" y="2332"/>
                    <a:pt x="73473" y="2078"/>
                    <a:pt x="72871" y="1793"/>
                  </a:cubicBezTo>
                  <a:cubicBezTo>
                    <a:pt x="72713" y="1730"/>
                    <a:pt x="72586" y="1667"/>
                    <a:pt x="72428" y="1603"/>
                  </a:cubicBezTo>
                  <a:cubicBezTo>
                    <a:pt x="72459" y="1508"/>
                    <a:pt x="72396" y="1413"/>
                    <a:pt x="72238" y="1413"/>
                  </a:cubicBezTo>
                  <a:cubicBezTo>
                    <a:pt x="67994" y="1382"/>
                    <a:pt x="63750" y="1318"/>
                    <a:pt x="59507" y="1287"/>
                  </a:cubicBezTo>
                  <a:cubicBezTo>
                    <a:pt x="52001" y="1192"/>
                    <a:pt x="44495" y="1128"/>
                    <a:pt x="36990" y="1033"/>
                  </a:cubicBezTo>
                  <a:cubicBezTo>
                    <a:pt x="30856" y="981"/>
                    <a:pt x="24722" y="820"/>
                    <a:pt x="18606" y="820"/>
                  </a:cubicBezTo>
                  <a:cubicBezTo>
                    <a:pt x="17333" y="820"/>
                    <a:pt x="16061" y="827"/>
                    <a:pt x="14790" y="843"/>
                  </a:cubicBezTo>
                  <a:cubicBezTo>
                    <a:pt x="14420" y="394"/>
                    <a:pt x="13872" y="77"/>
                    <a:pt x="13019" y="77"/>
                  </a:cubicBezTo>
                  <a:cubicBezTo>
                    <a:pt x="12851" y="77"/>
                    <a:pt x="12671" y="89"/>
                    <a:pt x="12478" y="115"/>
                  </a:cubicBezTo>
                  <a:cubicBezTo>
                    <a:pt x="12003" y="178"/>
                    <a:pt x="11591" y="337"/>
                    <a:pt x="11306" y="558"/>
                  </a:cubicBezTo>
                  <a:cubicBezTo>
                    <a:pt x="11102" y="178"/>
                    <a:pt x="10438" y="1"/>
                    <a:pt x="9745" y="1"/>
                  </a:cubicBezTo>
                  <a:close/>
                </a:path>
              </a:pathLst>
            </a:custGeom>
            <a:solidFill>
              <a:srgbClr val="1D1D1B"/>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51" name="Google Shape;651;g2299ef9d14f_1_1193"/>
          <p:cNvGrpSpPr/>
          <p:nvPr/>
        </p:nvGrpSpPr>
        <p:grpSpPr>
          <a:xfrm>
            <a:off x="8170555" y="3760421"/>
            <a:ext cx="3411561" cy="468885"/>
            <a:chOff x="5875113" y="3345946"/>
            <a:chExt cx="2558735" cy="351673"/>
          </a:xfrm>
        </p:grpSpPr>
        <p:sp>
          <p:nvSpPr>
            <p:cNvPr id="652" name="Google Shape;652;g2299ef9d14f_1_1193"/>
            <p:cNvSpPr/>
            <p:nvPr/>
          </p:nvSpPr>
          <p:spPr>
            <a:xfrm>
              <a:off x="6253988" y="3373569"/>
              <a:ext cx="1737233" cy="319872"/>
            </a:xfrm>
            <a:custGeom>
              <a:rect b="b" l="l" r="r" t="t"/>
              <a:pathLst>
                <a:path extrusionOk="0" h="10642" w="57797">
                  <a:moveTo>
                    <a:pt x="56814" y="0"/>
                  </a:moveTo>
                  <a:lnTo>
                    <a:pt x="55263" y="95"/>
                  </a:lnTo>
                  <a:lnTo>
                    <a:pt x="45825" y="127"/>
                  </a:lnTo>
                  <a:lnTo>
                    <a:pt x="37180" y="254"/>
                  </a:lnTo>
                  <a:lnTo>
                    <a:pt x="28122" y="349"/>
                  </a:lnTo>
                  <a:lnTo>
                    <a:pt x="22232" y="475"/>
                  </a:lnTo>
                  <a:lnTo>
                    <a:pt x="14219" y="507"/>
                  </a:lnTo>
                  <a:lnTo>
                    <a:pt x="760" y="697"/>
                  </a:lnTo>
                  <a:lnTo>
                    <a:pt x="665" y="855"/>
                  </a:lnTo>
                  <a:lnTo>
                    <a:pt x="1013" y="1679"/>
                  </a:lnTo>
                  <a:lnTo>
                    <a:pt x="760" y="2534"/>
                  </a:lnTo>
                  <a:lnTo>
                    <a:pt x="0" y="3104"/>
                  </a:lnTo>
                  <a:lnTo>
                    <a:pt x="570" y="3484"/>
                  </a:lnTo>
                  <a:lnTo>
                    <a:pt x="1457" y="4212"/>
                  </a:lnTo>
                  <a:lnTo>
                    <a:pt x="1552" y="4719"/>
                  </a:lnTo>
                  <a:lnTo>
                    <a:pt x="1108" y="5606"/>
                  </a:lnTo>
                  <a:lnTo>
                    <a:pt x="538" y="5827"/>
                  </a:lnTo>
                  <a:lnTo>
                    <a:pt x="1552" y="6429"/>
                  </a:lnTo>
                  <a:lnTo>
                    <a:pt x="1679" y="7474"/>
                  </a:lnTo>
                  <a:lnTo>
                    <a:pt x="1235" y="8171"/>
                  </a:lnTo>
                  <a:lnTo>
                    <a:pt x="633" y="8393"/>
                  </a:lnTo>
                  <a:lnTo>
                    <a:pt x="1584" y="9058"/>
                  </a:lnTo>
                  <a:lnTo>
                    <a:pt x="1552" y="9786"/>
                  </a:lnTo>
                  <a:lnTo>
                    <a:pt x="1298" y="10293"/>
                  </a:lnTo>
                  <a:lnTo>
                    <a:pt x="918" y="10514"/>
                  </a:lnTo>
                  <a:lnTo>
                    <a:pt x="1330" y="10641"/>
                  </a:lnTo>
                  <a:lnTo>
                    <a:pt x="1932" y="10578"/>
                  </a:lnTo>
                  <a:lnTo>
                    <a:pt x="19857" y="10419"/>
                  </a:lnTo>
                  <a:lnTo>
                    <a:pt x="41075" y="9944"/>
                  </a:lnTo>
                  <a:lnTo>
                    <a:pt x="56244" y="9501"/>
                  </a:lnTo>
                  <a:lnTo>
                    <a:pt x="57194" y="9469"/>
                  </a:lnTo>
                  <a:lnTo>
                    <a:pt x="57764" y="9343"/>
                  </a:lnTo>
                  <a:lnTo>
                    <a:pt x="57606" y="8329"/>
                  </a:lnTo>
                  <a:lnTo>
                    <a:pt x="57511" y="2344"/>
                  </a:lnTo>
                  <a:lnTo>
                    <a:pt x="57511" y="729"/>
                  </a:lnTo>
                  <a:lnTo>
                    <a:pt x="57796" y="95"/>
                  </a:lnTo>
                  <a:lnTo>
                    <a:pt x="56814" y="0"/>
                  </a:lnTo>
                  <a:close/>
                </a:path>
              </a:pathLst>
            </a:custGeom>
            <a:solidFill>
              <a:srgbClr val="ED3F5C"/>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3" name="Google Shape;653;g2299ef9d14f_1_1193"/>
            <p:cNvSpPr/>
            <p:nvPr/>
          </p:nvSpPr>
          <p:spPr>
            <a:xfrm>
              <a:off x="8100660" y="3354543"/>
              <a:ext cx="105682" cy="326394"/>
            </a:xfrm>
            <a:custGeom>
              <a:rect b="b" l="l" r="r" t="t"/>
              <a:pathLst>
                <a:path extrusionOk="0" h="10859" w="3516">
                  <a:moveTo>
                    <a:pt x="1615" y="0"/>
                  </a:moveTo>
                  <a:cubicBezTo>
                    <a:pt x="1108" y="0"/>
                    <a:pt x="317" y="0"/>
                    <a:pt x="127" y="412"/>
                  </a:cubicBezTo>
                  <a:cubicBezTo>
                    <a:pt x="127" y="443"/>
                    <a:pt x="63" y="475"/>
                    <a:pt x="0" y="507"/>
                  </a:cubicBezTo>
                  <a:cubicBezTo>
                    <a:pt x="127" y="633"/>
                    <a:pt x="222" y="792"/>
                    <a:pt x="285" y="950"/>
                  </a:cubicBezTo>
                  <a:cubicBezTo>
                    <a:pt x="570" y="1900"/>
                    <a:pt x="507" y="2914"/>
                    <a:pt x="538" y="3864"/>
                  </a:cubicBezTo>
                  <a:cubicBezTo>
                    <a:pt x="570" y="5922"/>
                    <a:pt x="602" y="8076"/>
                    <a:pt x="0" y="10102"/>
                  </a:cubicBezTo>
                  <a:cubicBezTo>
                    <a:pt x="0" y="10134"/>
                    <a:pt x="0" y="10134"/>
                    <a:pt x="0" y="10134"/>
                  </a:cubicBezTo>
                  <a:cubicBezTo>
                    <a:pt x="0" y="10134"/>
                    <a:pt x="0" y="10166"/>
                    <a:pt x="32" y="10166"/>
                  </a:cubicBezTo>
                  <a:cubicBezTo>
                    <a:pt x="357" y="10591"/>
                    <a:pt x="1018" y="10858"/>
                    <a:pt x="1734" y="10858"/>
                  </a:cubicBezTo>
                  <a:cubicBezTo>
                    <a:pt x="1924" y="10858"/>
                    <a:pt x="2119" y="10839"/>
                    <a:pt x="2312" y="10799"/>
                  </a:cubicBezTo>
                  <a:cubicBezTo>
                    <a:pt x="3325" y="10609"/>
                    <a:pt x="3515" y="9849"/>
                    <a:pt x="3515" y="9279"/>
                  </a:cubicBezTo>
                  <a:cubicBezTo>
                    <a:pt x="3484" y="8202"/>
                    <a:pt x="3167" y="7094"/>
                    <a:pt x="3040" y="6017"/>
                  </a:cubicBezTo>
                  <a:cubicBezTo>
                    <a:pt x="2882" y="4845"/>
                    <a:pt x="2819" y="3674"/>
                    <a:pt x="2819" y="2502"/>
                  </a:cubicBezTo>
                  <a:cubicBezTo>
                    <a:pt x="2819" y="1963"/>
                    <a:pt x="2914" y="1425"/>
                    <a:pt x="2882" y="918"/>
                  </a:cubicBezTo>
                  <a:cubicBezTo>
                    <a:pt x="2882" y="412"/>
                    <a:pt x="2502" y="32"/>
                    <a:pt x="1615" y="0"/>
                  </a:cubicBezTo>
                  <a:close/>
                </a:path>
              </a:pathLst>
            </a:custGeom>
            <a:solidFill>
              <a:srgbClr val="D6D6D6"/>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4" name="Google Shape;654;g2299ef9d14f_1_1193"/>
            <p:cNvSpPr/>
            <p:nvPr/>
          </p:nvSpPr>
          <p:spPr>
            <a:xfrm>
              <a:off x="7981663" y="3356136"/>
              <a:ext cx="122815" cy="315063"/>
            </a:xfrm>
            <a:custGeom>
              <a:rect b="b" l="l" r="r" t="t"/>
              <a:pathLst>
                <a:path extrusionOk="0" h="10482" w="4086">
                  <a:moveTo>
                    <a:pt x="2079" y="1"/>
                  </a:moveTo>
                  <a:cubicBezTo>
                    <a:pt x="1500" y="1"/>
                    <a:pt x="963" y="196"/>
                    <a:pt x="634" y="549"/>
                  </a:cubicBezTo>
                  <a:cubicBezTo>
                    <a:pt x="602" y="580"/>
                    <a:pt x="570" y="612"/>
                    <a:pt x="570" y="644"/>
                  </a:cubicBezTo>
                  <a:cubicBezTo>
                    <a:pt x="539" y="675"/>
                    <a:pt x="539" y="675"/>
                    <a:pt x="507" y="707"/>
                  </a:cubicBezTo>
                  <a:cubicBezTo>
                    <a:pt x="0" y="1372"/>
                    <a:pt x="159" y="2259"/>
                    <a:pt x="190" y="2987"/>
                  </a:cubicBezTo>
                  <a:cubicBezTo>
                    <a:pt x="222" y="4001"/>
                    <a:pt x="222" y="4982"/>
                    <a:pt x="254" y="5964"/>
                  </a:cubicBezTo>
                  <a:cubicBezTo>
                    <a:pt x="285" y="6946"/>
                    <a:pt x="317" y="7928"/>
                    <a:pt x="349" y="8909"/>
                  </a:cubicBezTo>
                  <a:cubicBezTo>
                    <a:pt x="349" y="9511"/>
                    <a:pt x="285" y="10271"/>
                    <a:pt x="1457" y="10461"/>
                  </a:cubicBezTo>
                  <a:cubicBezTo>
                    <a:pt x="1569" y="10475"/>
                    <a:pt x="1681" y="10482"/>
                    <a:pt x="1792" y="10482"/>
                  </a:cubicBezTo>
                  <a:cubicBezTo>
                    <a:pt x="2438" y="10482"/>
                    <a:pt x="3071" y="10265"/>
                    <a:pt x="3611" y="10049"/>
                  </a:cubicBezTo>
                  <a:lnTo>
                    <a:pt x="3611" y="10018"/>
                  </a:lnTo>
                  <a:cubicBezTo>
                    <a:pt x="3737" y="8118"/>
                    <a:pt x="4086" y="6217"/>
                    <a:pt x="4086" y="4286"/>
                  </a:cubicBezTo>
                  <a:cubicBezTo>
                    <a:pt x="4086" y="3336"/>
                    <a:pt x="4054" y="2354"/>
                    <a:pt x="3927" y="1404"/>
                  </a:cubicBezTo>
                  <a:cubicBezTo>
                    <a:pt x="3832" y="834"/>
                    <a:pt x="3674" y="264"/>
                    <a:pt x="2692" y="74"/>
                  </a:cubicBezTo>
                  <a:cubicBezTo>
                    <a:pt x="2488" y="25"/>
                    <a:pt x="2281" y="1"/>
                    <a:pt x="2079" y="1"/>
                  </a:cubicBezTo>
                  <a:close/>
                </a:path>
              </a:pathLst>
            </a:custGeom>
            <a:solidFill>
              <a:srgbClr val="D6D6D6"/>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5" name="Google Shape;655;g2299ef9d14f_1_1193"/>
            <p:cNvSpPr/>
            <p:nvPr/>
          </p:nvSpPr>
          <p:spPr>
            <a:xfrm>
              <a:off x="8197746" y="3377086"/>
              <a:ext cx="228467" cy="283021"/>
            </a:xfrm>
            <a:custGeom>
              <a:rect b="b" l="l" r="r" t="t"/>
              <a:pathLst>
                <a:path extrusionOk="0" h="9416" w="7601">
                  <a:moveTo>
                    <a:pt x="4997" y="0"/>
                  </a:moveTo>
                  <a:cubicBezTo>
                    <a:pt x="4416" y="0"/>
                    <a:pt x="3819" y="42"/>
                    <a:pt x="3294" y="42"/>
                  </a:cubicBezTo>
                  <a:lnTo>
                    <a:pt x="64" y="42"/>
                  </a:lnTo>
                  <a:cubicBezTo>
                    <a:pt x="64" y="200"/>
                    <a:pt x="64" y="390"/>
                    <a:pt x="32" y="548"/>
                  </a:cubicBezTo>
                  <a:cubicBezTo>
                    <a:pt x="0" y="1087"/>
                    <a:pt x="0" y="1594"/>
                    <a:pt x="0" y="2132"/>
                  </a:cubicBezTo>
                  <a:cubicBezTo>
                    <a:pt x="0" y="3145"/>
                    <a:pt x="64" y="4159"/>
                    <a:pt x="190" y="5140"/>
                  </a:cubicBezTo>
                  <a:cubicBezTo>
                    <a:pt x="285" y="6154"/>
                    <a:pt x="507" y="7167"/>
                    <a:pt x="634" y="8181"/>
                  </a:cubicBezTo>
                  <a:cubicBezTo>
                    <a:pt x="697" y="8561"/>
                    <a:pt x="697" y="9036"/>
                    <a:pt x="507" y="9416"/>
                  </a:cubicBezTo>
                  <a:cubicBezTo>
                    <a:pt x="1647" y="9416"/>
                    <a:pt x="2787" y="9416"/>
                    <a:pt x="3927" y="9384"/>
                  </a:cubicBezTo>
                  <a:cubicBezTo>
                    <a:pt x="4203" y="9384"/>
                    <a:pt x="4518" y="9393"/>
                    <a:pt x="4843" y="9393"/>
                  </a:cubicBezTo>
                  <a:cubicBezTo>
                    <a:pt x="5600" y="9393"/>
                    <a:pt x="6407" y="9346"/>
                    <a:pt x="6872" y="9036"/>
                  </a:cubicBezTo>
                  <a:cubicBezTo>
                    <a:pt x="7601" y="8561"/>
                    <a:pt x="7253" y="7326"/>
                    <a:pt x="7253" y="6724"/>
                  </a:cubicBezTo>
                  <a:cubicBezTo>
                    <a:pt x="7253" y="6027"/>
                    <a:pt x="7253" y="5330"/>
                    <a:pt x="7253" y="4634"/>
                  </a:cubicBezTo>
                  <a:cubicBezTo>
                    <a:pt x="7221" y="3905"/>
                    <a:pt x="7221" y="3177"/>
                    <a:pt x="7221" y="2449"/>
                  </a:cubicBezTo>
                  <a:cubicBezTo>
                    <a:pt x="7221" y="2100"/>
                    <a:pt x="7221" y="1720"/>
                    <a:pt x="7221" y="1372"/>
                  </a:cubicBezTo>
                  <a:cubicBezTo>
                    <a:pt x="7221" y="833"/>
                    <a:pt x="7221" y="327"/>
                    <a:pt x="6239" y="105"/>
                  </a:cubicBezTo>
                  <a:cubicBezTo>
                    <a:pt x="5859" y="24"/>
                    <a:pt x="5433" y="0"/>
                    <a:pt x="4997" y="0"/>
                  </a:cubicBezTo>
                  <a:close/>
                </a:path>
              </a:pathLst>
            </a:custGeom>
            <a:solidFill>
              <a:srgbClr val="ED3F5C"/>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6" name="Google Shape;656;g2299ef9d14f_1_1193"/>
            <p:cNvSpPr/>
            <p:nvPr/>
          </p:nvSpPr>
          <p:spPr>
            <a:xfrm>
              <a:off x="6051220" y="3401162"/>
              <a:ext cx="262763" cy="284645"/>
            </a:xfrm>
            <a:custGeom>
              <a:rect b="b" l="l" r="r" t="t"/>
              <a:pathLst>
                <a:path extrusionOk="0" h="9470" w="8742">
                  <a:moveTo>
                    <a:pt x="7158" y="1"/>
                  </a:moveTo>
                  <a:cubicBezTo>
                    <a:pt x="7094" y="32"/>
                    <a:pt x="7031" y="64"/>
                    <a:pt x="6936" y="96"/>
                  </a:cubicBezTo>
                  <a:cubicBezTo>
                    <a:pt x="6841" y="127"/>
                    <a:pt x="6746" y="159"/>
                    <a:pt x="6651" y="222"/>
                  </a:cubicBezTo>
                  <a:cubicBezTo>
                    <a:pt x="6366" y="349"/>
                    <a:pt x="6081" y="476"/>
                    <a:pt x="5796" y="571"/>
                  </a:cubicBezTo>
                  <a:cubicBezTo>
                    <a:pt x="5289" y="793"/>
                    <a:pt x="4814" y="983"/>
                    <a:pt x="4308" y="1173"/>
                  </a:cubicBezTo>
                  <a:cubicBezTo>
                    <a:pt x="3199" y="1616"/>
                    <a:pt x="2059" y="1996"/>
                    <a:pt x="919" y="2376"/>
                  </a:cubicBezTo>
                  <a:cubicBezTo>
                    <a:pt x="634" y="2503"/>
                    <a:pt x="317" y="2598"/>
                    <a:pt x="1" y="2693"/>
                  </a:cubicBezTo>
                  <a:cubicBezTo>
                    <a:pt x="1267" y="2883"/>
                    <a:pt x="1616" y="4023"/>
                    <a:pt x="1616" y="4719"/>
                  </a:cubicBezTo>
                  <a:cubicBezTo>
                    <a:pt x="1647" y="5638"/>
                    <a:pt x="1077" y="6556"/>
                    <a:pt x="64" y="7221"/>
                  </a:cubicBezTo>
                  <a:cubicBezTo>
                    <a:pt x="539" y="7348"/>
                    <a:pt x="1014" y="7475"/>
                    <a:pt x="1521" y="7601"/>
                  </a:cubicBezTo>
                  <a:cubicBezTo>
                    <a:pt x="3611" y="8140"/>
                    <a:pt x="5733" y="8710"/>
                    <a:pt x="7664" y="9470"/>
                  </a:cubicBezTo>
                  <a:cubicBezTo>
                    <a:pt x="8551" y="8900"/>
                    <a:pt x="8456" y="8013"/>
                    <a:pt x="7253" y="7601"/>
                  </a:cubicBezTo>
                  <a:cubicBezTo>
                    <a:pt x="7094" y="7538"/>
                    <a:pt x="7126" y="7411"/>
                    <a:pt x="7253" y="7348"/>
                  </a:cubicBezTo>
                  <a:cubicBezTo>
                    <a:pt x="8741" y="6810"/>
                    <a:pt x="8615" y="5543"/>
                    <a:pt x="7063" y="5099"/>
                  </a:cubicBezTo>
                  <a:cubicBezTo>
                    <a:pt x="6904" y="5036"/>
                    <a:pt x="6936" y="4878"/>
                    <a:pt x="7063" y="4846"/>
                  </a:cubicBezTo>
                  <a:cubicBezTo>
                    <a:pt x="8646" y="4213"/>
                    <a:pt x="8361" y="2788"/>
                    <a:pt x="6588" y="2439"/>
                  </a:cubicBezTo>
                  <a:cubicBezTo>
                    <a:pt x="6398" y="2408"/>
                    <a:pt x="6366" y="2249"/>
                    <a:pt x="6524" y="2154"/>
                  </a:cubicBezTo>
                  <a:cubicBezTo>
                    <a:pt x="7696" y="1679"/>
                    <a:pt x="7918" y="698"/>
                    <a:pt x="7158" y="1"/>
                  </a:cubicBezTo>
                  <a:close/>
                </a:path>
              </a:pathLst>
            </a:custGeom>
            <a:solidFill>
              <a:srgbClr val="F1F1F1"/>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7" name="Google Shape;657;g2299ef9d14f_1_1193"/>
            <p:cNvSpPr/>
            <p:nvPr/>
          </p:nvSpPr>
          <p:spPr>
            <a:xfrm>
              <a:off x="6280619" y="3444956"/>
              <a:ext cx="1685835" cy="35288"/>
            </a:xfrm>
            <a:custGeom>
              <a:rect b="b" l="l" r="r" t="t"/>
              <a:pathLst>
                <a:path extrusionOk="0" h="1174" w="56087">
                  <a:moveTo>
                    <a:pt x="55928" y="1"/>
                  </a:moveTo>
                  <a:cubicBezTo>
                    <a:pt x="52286" y="64"/>
                    <a:pt x="48644" y="286"/>
                    <a:pt x="45003" y="412"/>
                  </a:cubicBezTo>
                  <a:cubicBezTo>
                    <a:pt x="41297" y="507"/>
                    <a:pt x="37560" y="634"/>
                    <a:pt x="33855" y="697"/>
                  </a:cubicBezTo>
                  <a:cubicBezTo>
                    <a:pt x="26508" y="856"/>
                    <a:pt x="19129" y="919"/>
                    <a:pt x="11782" y="919"/>
                  </a:cubicBezTo>
                  <a:cubicBezTo>
                    <a:pt x="7855" y="919"/>
                    <a:pt x="3928" y="856"/>
                    <a:pt x="1" y="856"/>
                  </a:cubicBezTo>
                  <a:lnTo>
                    <a:pt x="1" y="1014"/>
                  </a:lnTo>
                  <a:cubicBezTo>
                    <a:pt x="4050" y="1140"/>
                    <a:pt x="8100" y="1174"/>
                    <a:pt x="12144" y="1174"/>
                  </a:cubicBezTo>
                  <a:cubicBezTo>
                    <a:pt x="15216" y="1174"/>
                    <a:pt x="18284" y="1154"/>
                    <a:pt x="21346" y="1141"/>
                  </a:cubicBezTo>
                  <a:cubicBezTo>
                    <a:pt x="28725" y="1077"/>
                    <a:pt x="36072" y="919"/>
                    <a:pt x="43419" y="697"/>
                  </a:cubicBezTo>
                  <a:cubicBezTo>
                    <a:pt x="47568" y="571"/>
                    <a:pt x="51780" y="476"/>
                    <a:pt x="55928" y="191"/>
                  </a:cubicBezTo>
                  <a:cubicBezTo>
                    <a:pt x="56023" y="191"/>
                    <a:pt x="56087" y="127"/>
                    <a:pt x="56087" y="96"/>
                  </a:cubicBezTo>
                  <a:cubicBezTo>
                    <a:pt x="56087" y="32"/>
                    <a:pt x="56023" y="1"/>
                    <a:pt x="55928" y="1"/>
                  </a:cubicBezTo>
                  <a:close/>
                </a:path>
              </a:pathLst>
            </a:custGeom>
            <a:solidFill>
              <a:srgbClr val="1D1D1B"/>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8" name="Google Shape;658;g2299ef9d14f_1_1193"/>
            <p:cNvSpPr/>
            <p:nvPr/>
          </p:nvSpPr>
          <p:spPr>
            <a:xfrm>
              <a:off x="5886535" y="3485894"/>
              <a:ext cx="229459" cy="130419"/>
            </a:xfrm>
            <a:custGeom>
              <a:rect b="b" l="l" r="r" t="t"/>
              <a:pathLst>
                <a:path extrusionOk="0" h="4339" w="7634">
                  <a:moveTo>
                    <a:pt x="5131" y="0"/>
                  </a:moveTo>
                  <a:cubicBezTo>
                    <a:pt x="4466" y="222"/>
                    <a:pt x="3769" y="444"/>
                    <a:pt x="3104" y="665"/>
                  </a:cubicBezTo>
                  <a:cubicBezTo>
                    <a:pt x="2281" y="919"/>
                    <a:pt x="1" y="1425"/>
                    <a:pt x="254" y="2217"/>
                  </a:cubicBezTo>
                  <a:cubicBezTo>
                    <a:pt x="412" y="2661"/>
                    <a:pt x="1458" y="3041"/>
                    <a:pt x="1964" y="3262"/>
                  </a:cubicBezTo>
                  <a:cubicBezTo>
                    <a:pt x="2471" y="3484"/>
                    <a:pt x="2978" y="3674"/>
                    <a:pt x="3516" y="3832"/>
                  </a:cubicBezTo>
                  <a:cubicBezTo>
                    <a:pt x="4086" y="4022"/>
                    <a:pt x="4656" y="4181"/>
                    <a:pt x="5226" y="4339"/>
                  </a:cubicBezTo>
                  <a:cubicBezTo>
                    <a:pt x="6651" y="3199"/>
                    <a:pt x="7633" y="950"/>
                    <a:pt x="5195" y="64"/>
                  </a:cubicBezTo>
                  <a:cubicBezTo>
                    <a:pt x="5163" y="64"/>
                    <a:pt x="5131" y="32"/>
                    <a:pt x="5131" y="0"/>
                  </a:cubicBezTo>
                  <a:close/>
                </a:path>
              </a:pathLst>
            </a:custGeom>
            <a:solidFill>
              <a:srgbClr val="ED3F5C"/>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9" name="Google Shape;659;g2299ef9d14f_1_1193"/>
            <p:cNvSpPr/>
            <p:nvPr/>
          </p:nvSpPr>
          <p:spPr>
            <a:xfrm>
              <a:off x="5875113" y="3345946"/>
              <a:ext cx="2558735" cy="351673"/>
            </a:xfrm>
            <a:custGeom>
              <a:rect b="b" l="l" r="r" t="t"/>
              <a:pathLst>
                <a:path extrusionOk="0" h="11700" w="85128">
                  <a:moveTo>
                    <a:pt x="70211" y="1046"/>
                  </a:moveTo>
                  <a:cubicBezTo>
                    <a:pt x="69958" y="1458"/>
                    <a:pt x="69863" y="1933"/>
                    <a:pt x="69831" y="2344"/>
                  </a:cubicBezTo>
                  <a:cubicBezTo>
                    <a:pt x="69831" y="2693"/>
                    <a:pt x="69831" y="3041"/>
                    <a:pt x="69831" y="3390"/>
                  </a:cubicBezTo>
                  <a:cubicBezTo>
                    <a:pt x="69831" y="4371"/>
                    <a:pt x="69863" y="5385"/>
                    <a:pt x="69926" y="6398"/>
                  </a:cubicBezTo>
                  <a:lnTo>
                    <a:pt x="69863" y="6398"/>
                  </a:lnTo>
                  <a:cubicBezTo>
                    <a:pt x="68901" y="6373"/>
                    <a:pt x="67937" y="6363"/>
                    <a:pt x="66971" y="6363"/>
                  </a:cubicBezTo>
                  <a:cubicBezTo>
                    <a:pt x="64280" y="6363"/>
                    <a:pt x="61577" y="6438"/>
                    <a:pt x="58874" y="6461"/>
                  </a:cubicBezTo>
                  <a:cubicBezTo>
                    <a:pt x="55232" y="6493"/>
                    <a:pt x="51558" y="6525"/>
                    <a:pt x="47916" y="6556"/>
                  </a:cubicBezTo>
                  <a:cubicBezTo>
                    <a:pt x="40569" y="6588"/>
                    <a:pt x="33253" y="6620"/>
                    <a:pt x="25938" y="6620"/>
                  </a:cubicBezTo>
                  <a:cubicBezTo>
                    <a:pt x="21821" y="6651"/>
                    <a:pt x="17735" y="6651"/>
                    <a:pt x="13650" y="6683"/>
                  </a:cubicBezTo>
                  <a:cubicBezTo>
                    <a:pt x="14759" y="5986"/>
                    <a:pt x="14632" y="4910"/>
                    <a:pt x="13492" y="4308"/>
                  </a:cubicBezTo>
                  <a:lnTo>
                    <a:pt x="13492" y="4150"/>
                  </a:lnTo>
                  <a:lnTo>
                    <a:pt x="13175" y="4150"/>
                  </a:lnTo>
                  <a:cubicBezTo>
                    <a:pt x="13080" y="4150"/>
                    <a:pt x="13048" y="4118"/>
                    <a:pt x="12953" y="4086"/>
                  </a:cubicBezTo>
                  <a:cubicBezTo>
                    <a:pt x="13998" y="3485"/>
                    <a:pt x="14220" y="2503"/>
                    <a:pt x="13460" y="1743"/>
                  </a:cubicBezTo>
                  <a:cubicBezTo>
                    <a:pt x="13460" y="1711"/>
                    <a:pt x="13492" y="1711"/>
                    <a:pt x="13492" y="1711"/>
                  </a:cubicBezTo>
                  <a:cubicBezTo>
                    <a:pt x="28250" y="1553"/>
                    <a:pt x="43007" y="1394"/>
                    <a:pt x="57765" y="1236"/>
                  </a:cubicBezTo>
                  <a:cubicBezTo>
                    <a:pt x="61914" y="1173"/>
                    <a:pt x="66062" y="1204"/>
                    <a:pt x="70211" y="1046"/>
                  </a:cubicBezTo>
                  <a:close/>
                  <a:moveTo>
                    <a:pt x="5511" y="4656"/>
                  </a:moveTo>
                  <a:cubicBezTo>
                    <a:pt x="5511" y="4688"/>
                    <a:pt x="5543" y="4720"/>
                    <a:pt x="5606" y="4720"/>
                  </a:cubicBezTo>
                  <a:cubicBezTo>
                    <a:pt x="8013" y="5606"/>
                    <a:pt x="7063" y="7855"/>
                    <a:pt x="5606" y="8963"/>
                  </a:cubicBezTo>
                  <a:cubicBezTo>
                    <a:pt x="5036" y="8837"/>
                    <a:pt x="4466" y="8678"/>
                    <a:pt x="3896" y="8488"/>
                  </a:cubicBezTo>
                  <a:cubicBezTo>
                    <a:pt x="3389" y="8298"/>
                    <a:pt x="2851" y="8140"/>
                    <a:pt x="2344" y="7918"/>
                  </a:cubicBezTo>
                  <a:cubicBezTo>
                    <a:pt x="1838" y="7697"/>
                    <a:pt x="792" y="7317"/>
                    <a:pt x="634" y="6873"/>
                  </a:cubicBezTo>
                  <a:cubicBezTo>
                    <a:pt x="381" y="6081"/>
                    <a:pt x="2661" y="5575"/>
                    <a:pt x="3484" y="5290"/>
                  </a:cubicBezTo>
                  <a:cubicBezTo>
                    <a:pt x="4149" y="5100"/>
                    <a:pt x="4846" y="4878"/>
                    <a:pt x="5511" y="4656"/>
                  </a:cubicBezTo>
                  <a:close/>
                  <a:moveTo>
                    <a:pt x="69926" y="6588"/>
                  </a:moveTo>
                  <a:cubicBezTo>
                    <a:pt x="69958" y="7348"/>
                    <a:pt x="69989" y="8108"/>
                    <a:pt x="70021" y="8868"/>
                  </a:cubicBezTo>
                  <a:cubicBezTo>
                    <a:pt x="69905" y="8889"/>
                    <a:pt x="69757" y="8896"/>
                    <a:pt x="69599" y="8896"/>
                  </a:cubicBezTo>
                  <a:cubicBezTo>
                    <a:pt x="69282" y="8896"/>
                    <a:pt x="68923" y="8868"/>
                    <a:pt x="68691" y="8868"/>
                  </a:cubicBezTo>
                  <a:lnTo>
                    <a:pt x="67298" y="8868"/>
                  </a:lnTo>
                  <a:cubicBezTo>
                    <a:pt x="66379" y="8868"/>
                    <a:pt x="65492" y="8868"/>
                    <a:pt x="64574" y="8900"/>
                  </a:cubicBezTo>
                  <a:cubicBezTo>
                    <a:pt x="62737" y="8900"/>
                    <a:pt x="60900" y="8932"/>
                    <a:pt x="59064" y="8932"/>
                  </a:cubicBezTo>
                  <a:cubicBezTo>
                    <a:pt x="55390" y="8963"/>
                    <a:pt x="51748" y="8995"/>
                    <a:pt x="48074" y="8995"/>
                  </a:cubicBezTo>
                  <a:cubicBezTo>
                    <a:pt x="40759" y="9058"/>
                    <a:pt x="33412" y="9122"/>
                    <a:pt x="26096" y="9185"/>
                  </a:cubicBezTo>
                  <a:cubicBezTo>
                    <a:pt x="21947" y="9217"/>
                    <a:pt x="17799" y="9248"/>
                    <a:pt x="13650" y="9312"/>
                  </a:cubicBezTo>
                  <a:cubicBezTo>
                    <a:pt x="14980" y="8678"/>
                    <a:pt x="14949" y="7443"/>
                    <a:pt x="13587" y="6841"/>
                  </a:cubicBezTo>
                  <a:lnTo>
                    <a:pt x="13587" y="6841"/>
                  </a:lnTo>
                  <a:cubicBezTo>
                    <a:pt x="17854" y="6879"/>
                    <a:pt x="22123" y="6894"/>
                    <a:pt x="26394" y="6894"/>
                  </a:cubicBezTo>
                  <a:cubicBezTo>
                    <a:pt x="36704" y="6894"/>
                    <a:pt x="47021" y="6804"/>
                    <a:pt x="57322" y="6715"/>
                  </a:cubicBezTo>
                  <a:cubicBezTo>
                    <a:pt x="58046" y="6709"/>
                    <a:pt x="58772" y="6708"/>
                    <a:pt x="59501" y="6708"/>
                  </a:cubicBezTo>
                  <a:cubicBezTo>
                    <a:pt x="60614" y="6708"/>
                    <a:pt x="61731" y="6712"/>
                    <a:pt x="62849" y="6712"/>
                  </a:cubicBezTo>
                  <a:cubicBezTo>
                    <a:pt x="65194" y="6712"/>
                    <a:pt x="67543" y="6694"/>
                    <a:pt x="69863" y="6588"/>
                  </a:cubicBezTo>
                  <a:close/>
                  <a:moveTo>
                    <a:pt x="82270" y="1036"/>
                  </a:moveTo>
                  <a:cubicBezTo>
                    <a:pt x="82706" y="1036"/>
                    <a:pt x="83132" y="1060"/>
                    <a:pt x="83512" y="1141"/>
                  </a:cubicBezTo>
                  <a:cubicBezTo>
                    <a:pt x="84494" y="1363"/>
                    <a:pt x="84494" y="1869"/>
                    <a:pt x="84494" y="2408"/>
                  </a:cubicBezTo>
                  <a:cubicBezTo>
                    <a:pt x="84494" y="2756"/>
                    <a:pt x="84494" y="3136"/>
                    <a:pt x="84494" y="3485"/>
                  </a:cubicBezTo>
                  <a:cubicBezTo>
                    <a:pt x="84494" y="4213"/>
                    <a:pt x="84494" y="4941"/>
                    <a:pt x="84526" y="5670"/>
                  </a:cubicBezTo>
                  <a:cubicBezTo>
                    <a:pt x="84526" y="6366"/>
                    <a:pt x="84526" y="7063"/>
                    <a:pt x="84526" y="7760"/>
                  </a:cubicBezTo>
                  <a:cubicBezTo>
                    <a:pt x="84526" y="8362"/>
                    <a:pt x="84874" y="9597"/>
                    <a:pt x="84145" y="10072"/>
                  </a:cubicBezTo>
                  <a:cubicBezTo>
                    <a:pt x="83680" y="10382"/>
                    <a:pt x="82873" y="10429"/>
                    <a:pt x="82116" y="10429"/>
                  </a:cubicBezTo>
                  <a:cubicBezTo>
                    <a:pt x="81791" y="10429"/>
                    <a:pt x="81476" y="10420"/>
                    <a:pt x="81200" y="10420"/>
                  </a:cubicBezTo>
                  <a:cubicBezTo>
                    <a:pt x="80060" y="10420"/>
                    <a:pt x="78920" y="10452"/>
                    <a:pt x="77780" y="10452"/>
                  </a:cubicBezTo>
                  <a:cubicBezTo>
                    <a:pt x="77970" y="10072"/>
                    <a:pt x="77970" y="9597"/>
                    <a:pt x="77907" y="9185"/>
                  </a:cubicBezTo>
                  <a:cubicBezTo>
                    <a:pt x="77780" y="8203"/>
                    <a:pt x="77558" y="7190"/>
                    <a:pt x="77463" y="6176"/>
                  </a:cubicBezTo>
                  <a:cubicBezTo>
                    <a:pt x="77337" y="5195"/>
                    <a:pt x="77273" y="4181"/>
                    <a:pt x="77273" y="3168"/>
                  </a:cubicBezTo>
                  <a:cubicBezTo>
                    <a:pt x="77273" y="2630"/>
                    <a:pt x="77305" y="2123"/>
                    <a:pt x="77305" y="1584"/>
                  </a:cubicBezTo>
                  <a:cubicBezTo>
                    <a:pt x="77337" y="1426"/>
                    <a:pt x="77337" y="1236"/>
                    <a:pt x="77337" y="1078"/>
                  </a:cubicBezTo>
                  <a:lnTo>
                    <a:pt x="80567" y="1078"/>
                  </a:lnTo>
                  <a:cubicBezTo>
                    <a:pt x="81092" y="1078"/>
                    <a:pt x="81689" y="1036"/>
                    <a:pt x="82270" y="1036"/>
                  </a:cubicBezTo>
                  <a:close/>
                  <a:moveTo>
                    <a:pt x="72163" y="340"/>
                  </a:moveTo>
                  <a:cubicBezTo>
                    <a:pt x="72365" y="340"/>
                    <a:pt x="72572" y="364"/>
                    <a:pt x="72776" y="413"/>
                  </a:cubicBezTo>
                  <a:cubicBezTo>
                    <a:pt x="73758" y="603"/>
                    <a:pt x="73916" y="1173"/>
                    <a:pt x="73980" y="1743"/>
                  </a:cubicBezTo>
                  <a:cubicBezTo>
                    <a:pt x="74138" y="2693"/>
                    <a:pt x="74138" y="3675"/>
                    <a:pt x="74170" y="4625"/>
                  </a:cubicBezTo>
                  <a:cubicBezTo>
                    <a:pt x="74170" y="6556"/>
                    <a:pt x="73821" y="8425"/>
                    <a:pt x="73695" y="10357"/>
                  </a:cubicBezTo>
                  <a:cubicBezTo>
                    <a:pt x="73176" y="10590"/>
                    <a:pt x="72573" y="10802"/>
                    <a:pt x="71955" y="10802"/>
                  </a:cubicBezTo>
                  <a:cubicBezTo>
                    <a:pt x="71818" y="10802"/>
                    <a:pt x="71679" y="10791"/>
                    <a:pt x="71541" y="10768"/>
                  </a:cubicBezTo>
                  <a:cubicBezTo>
                    <a:pt x="70369" y="10610"/>
                    <a:pt x="70433" y="9818"/>
                    <a:pt x="70401" y="9248"/>
                  </a:cubicBezTo>
                  <a:cubicBezTo>
                    <a:pt x="70369" y="8267"/>
                    <a:pt x="70369" y="7285"/>
                    <a:pt x="70338" y="6303"/>
                  </a:cubicBezTo>
                  <a:cubicBezTo>
                    <a:pt x="70306" y="5290"/>
                    <a:pt x="70274" y="4308"/>
                    <a:pt x="70274" y="3326"/>
                  </a:cubicBezTo>
                  <a:cubicBezTo>
                    <a:pt x="70243" y="2598"/>
                    <a:pt x="70084" y="1711"/>
                    <a:pt x="70591" y="1014"/>
                  </a:cubicBezTo>
                  <a:cubicBezTo>
                    <a:pt x="70623" y="1014"/>
                    <a:pt x="70623" y="983"/>
                    <a:pt x="70623" y="983"/>
                  </a:cubicBezTo>
                  <a:cubicBezTo>
                    <a:pt x="70654" y="951"/>
                    <a:pt x="70686" y="919"/>
                    <a:pt x="70718" y="888"/>
                  </a:cubicBezTo>
                  <a:cubicBezTo>
                    <a:pt x="71047" y="535"/>
                    <a:pt x="71584" y="340"/>
                    <a:pt x="72163" y="340"/>
                  </a:cubicBezTo>
                  <a:close/>
                  <a:moveTo>
                    <a:pt x="75658" y="286"/>
                  </a:moveTo>
                  <a:cubicBezTo>
                    <a:pt x="76545" y="318"/>
                    <a:pt x="76925" y="666"/>
                    <a:pt x="76925" y="1173"/>
                  </a:cubicBezTo>
                  <a:cubicBezTo>
                    <a:pt x="76957" y="1711"/>
                    <a:pt x="76862" y="2249"/>
                    <a:pt x="76862" y="2788"/>
                  </a:cubicBezTo>
                  <a:cubicBezTo>
                    <a:pt x="76862" y="3960"/>
                    <a:pt x="76925" y="5131"/>
                    <a:pt x="77083" y="6303"/>
                  </a:cubicBezTo>
                  <a:cubicBezTo>
                    <a:pt x="77210" y="7380"/>
                    <a:pt x="77527" y="8488"/>
                    <a:pt x="77558" y="9565"/>
                  </a:cubicBezTo>
                  <a:cubicBezTo>
                    <a:pt x="77558" y="10135"/>
                    <a:pt x="77368" y="10895"/>
                    <a:pt x="76355" y="11085"/>
                  </a:cubicBezTo>
                  <a:cubicBezTo>
                    <a:pt x="76171" y="11123"/>
                    <a:pt x="75986" y="11141"/>
                    <a:pt x="75805" y="11141"/>
                  </a:cubicBezTo>
                  <a:cubicBezTo>
                    <a:pt x="75078" y="11141"/>
                    <a:pt x="74404" y="10857"/>
                    <a:pt x="74075" y="10452"/>
                  </a:cubicBezTo>
                  <a:cubicBezTo>
                    <a:pt x="74043" y="10420"/>
                    <a:pt x="74043" y="10420"/>
                    <a:pt x="74043" y="10420"/>
                  </a:cubicBezTo>
                  <a:cubicBezTo>
                    <a:pt x="74043" y="10420"/>
                    <a:pt x="74043" y="10388"/>
                    <a:pt x="74043" y="10388"/>
                  </a:cubicBezTo>
                  <a:cubicBezTo>
                    <a:pt x="74645" y="8362"/>
                    <a:pt x="74613" y="6176"/>
                    <a:pt x="74581" y="4150"/>
                  </a:cubicBezTo>
                  <a:cubicBezTo>
                    <a:pt x="74550" y="3200"/>
                    <a:pt x="74613" y="2186"/>
                    <a:pt x="74328" y="1236"/>
                  </a:cubicBezTo>
                  <a:cubicBezTo>
                    <a:pt x="74265" y="1078"/>
                    <a:pt x="74170" y="919"/>
                    <a:pt x="74043" y="761"/>
                  </a:cubicBezTo>
                  <a:cubicBezTo>
                    <a:pt x="74106" y="761"/>
                    <a:pt x="74170" y="729"/>
                    <a:pt x="74201" y="698"/>
                  </a:cubicBezTo>
                  <a:cubicBezTo>
                    <a:pt x="74360" y="286"/>
                    <a:pt x="75151" y="286"/>
                    <a:pt x="75658" y="286"/>
                  </a:cubicBezTo>
                  <a:close/>
                  <a:moveTo>
                    <a:pt x="13017" y="1838"/>
                  </a:moveTo>
                  <a:cubicBezTo>
                    <a:pt x="13777" y="2566"/>
                    <a:pt x="13555" y="3516"/>
                    <a:pt x="12383" y="3991"/>
                  </a:cubicBezTo>
                  <a:cubicBezTo>
                    <a:pt x="12225" y="4086"/>
                    <a:pt x="12257" y="4245"/>
                    <a:pt x="12447" y="4276"/>
                  </a:cubicBezTo>
                  <a:cubicBezTo>
                    <a:pt x="14220" y="4656"/>
                    <a:pt x="14505" y="6050"/>
                    <a:pt x="12922" y="6683"/>
                  </a:cubicBezTo>
                  <a:cubicBezTo>
                    <a:pt x="12795" y="6746"/>
                    <a:pt x="12763" y="6873"/>
                    <a:pt x="12922" y="6936"/>
                  </a:cubicBezTo>
                  <a:cubicBezTo>
                    <a:pt x="14505" y="7380"/>
                    <a:pt x="14600" y="8647"/>
                    <a:pt x="13112" y="9185"/>
                  </a:cubicBezTo>
                  <a:cubicBezTo>
                    <a:pt x="12985" y="9248"/>
                    <a:pt x="12953" y="9407"/>
                    <a:pt x="13112" y="9438"/>
                  </a:cubicBezTo>
                  <a:cubicBezTo>
                    <a:pt x="14315" y="9850"/>
                    <a:pt x="14410" y="10737"/>
                    <a:pt x="13523" y="11307"/>
                  </a:cubicBezTo>
                  <a:cubicBezTo>
                    <a:pt x="11592" y="10547"/>
                    <a:pt x="9470" y="9977"/>
                    <a:pt x="7380" y="9438"/>
                  </a:cubicBezTo>
                  <a:cubicBezTo>
                    <a:pt x="6873" y="9312"/>
                    <a:pt x="6398" y="9185"/>
                    <a:pt x="5923" y="9058"/>
                  </a:cubicBezTo>
                  <a:cubicBezTo>
                    <a:pt x="6936" y="8393"/>
                    <a:pt x="7506" y="7475"/>
                    <a:pt x="7506" y="6556"/>
                  </a:cubicBezTo>
                  <a:cubicBezTo>
                    <a:pt x="7475" y="5860"/>
                    <a:pt x="7126" y="4720"/>
                    <a:pt x="5860" y="4530"/>
                  </a:cubicBezTo>
                  <a:cubicBezTo>
                    <a:pt x="6176" y="4435"/>
                    <a:pt x="6493" y="4340"/>
                    <a:pt x="6778" y="4245"/>
                  </a:cubicBezTo>
                  <a:cubicBezTo>
                    <a:pt x="7918" y="3833"/>
                    <a:pt x="9058" y="3453"/>
                    <a:pt x="10167" y="3010"/>
                  </a:cubicBezTo>
                  <a:cubicBezTo>
                    <a:pt x="10673" y="2820"/>
                    <a:pt x="11148" y="2630"/>
                    <a:pt x="11655" y="2439"/>
                  </a:cubicBezTo>
                  <a:cubicBezTo>
                    <a:pt x="11940" y="2313"/>
                    <a:pt x="12225" y="2186"/>
                    <a:pt x="12510" y="2059"/>
                  </a:cubicBezTo>
                  <a:lnTo>
                    <a:pt x="12795" y="1933"/>
                  </a:lnTo>
                  <a:cubicBezTo>
                    <a:pt x="12890" y="1901"/>
                    <a:pt x="12953" y="1869"/>
                    <a:pt x="13017" y="1838"/>
                  </a:cubicBezTo>
                  <a:close/>
                  <a:moveTo>
                    <a:pt x="67899" y="9122"/>
                  </a:moveTo>
                  <a:cubicBezTo>
                    <a:pt x="68258" y="9122"/>
                    <a:pt x="68814" y="9164"/>
                    <a:pt x="69323" y="9164"/>
                  </a:cubicBezTo>
                  <a:cubicBezTo>
                    <a:pt x="69578" y="9164"/>
                    <a:pt x="69821" y="9153"/>
                    <a:pt x="70021" y="9122"/>
                  </a:cubicBezTo>
                  <a:lnTo>
                    <a:pt x="70021" y="9122"/>
                  </a:lnTo>
                  <a:cubicBezTo>
                    <a:pt x="70021" y="9470"/>
                    <a:pt x="69989" y="9850"/>
                    <a:pt x="70148" y="10198"/>
                  </a:cubicBezTo>
                  <a:cubicBezTo>
                    <a:pt x="55580" y="10578"/>
                    <a:pt x="41076" y="11085"/>
                    <a:pt x="26508" y="11243"/>
                  </a:cubicBezTo>
                  <a:cubicBezTo>
                    <a:pt x="22391" y="11307"/>
                    <a:pt x="18274" y="11338"/>
                    <a:pt x="14157" y="11370"/>
                  </a:cubicBezTo>
                  <a:cubicBezTo>
                    <a:pt x="14030" y="11370"/>
                    <a:pt x="13967" y="11402"/>
                    <a:pt x="13935" y="11465"/>
                  </a:cubicBezTo>
                  <a:cubicBezTo>
                    <a:pt x="13903" y="11433"/>
                    <a:pt x="13840" y="11402"/>
                    <a:pt x="13777" y="11402"/>
                  </a:cubicBezTo>
                  <a:cubicBezTo>
                    <a:pt x="14759" y="10863"/>
                    <a:pt x="14759" y="9977"/>
                    <a:pt x="13872" y="9438"/>
                  </a:cubicBezTo>
                  <a:lnTo>
                    <a:pt x="13872" y="9438"/>
                  </a:lnTo>
                  <a:cubicBezTo>
                    <a:pt x="16379" y="9454"/>
                    <a:pt x="18885" y="9461"/>
                    <a:pt x="21391" y="9461"/>
                  </a:cubicBezTo>
                  <a:cubicBezTo>
                    <a:pt x="33761" y="9461"/>
                    <a:pt x="46116" y="9290"/>
                    <a:pt x="58494" y="9185"/>
                  </a:cubicBezTo>
                  <a:cubicBezTo>
                    <a:pt x="60584" y="9185"/>
                    <a:pt x="62674" y="9153"/>
                    <a:pt x="64764" y="9153"/>
                  </a:cubicBezTo>
                  <a:cubicBezTo>
                    <a:pt x="65809" y="9153"/>
                    <a:pt x="66854" y="9122"/>
                    <a:pt x="67899" y="9122"/>
                  </a:cubicBezTo>
                  <a:close/>
                  <a:moveTo>
                    <a:pt x="75381" y="0"/>
                  </a:moveTo>
                  <a:cubicBezTo>
                    <a:pt x="74695" y="0"/>
                    <a:pt x="74039" y="179"/>
                    <a:pt x="73821" y="571"/>
                  </a:cubicBezTo>
                  <a:cubicBezTo>
                    <a:pt x="73536" y="349"/>
                    <a:pt x="73156" y="191"/>
                    <a:pt x="72650" y="128"/>
                  </a:cubicBezTo>
                  <a:cubicBezTo>
                    <a:pt x="72462" y="102"/>
                    <a:pt x="72285" y="89"/>
                    <a:pt x="72119" y="89"/>
                  </a:cubicBezTo>
                  <a:cubicBezTo>
                    <a:pt x="71278" y="89"/>
                    <a:pt x="70713" y="406"/>
                    <a:pt x="70369" y="856"/>
                  </a:cubicBezTo>
                  <a:cubicBezTo>
                    <a:pt x="68794" y="829"/>
                    <a:pt x="67218" y="818"/>
                    <a:pt x="65642" y="818"/>
                  </a:cubicBezTo>
                  <a:cubicBezTo>
                    <a:pt x="59809" y="818"/>
                    <a:pt x="53979" y="971"/>
                    <a:pt x="48169" y="1046"/>
                  </a:cubicBezTo>
                  <a:cubicBezTo>
                    <a:pt x="40664" y="1109"/>
                    <a:pt x="33158" y="1204"/>
                    <a:pt x="25653" y="1268"/>
                  </a:cubicBezTo>
                  <a:cubicBezTo>
                    <a:pt x="21409" y="1331"/>
                    <a:pt x="17165" y="1363"/>
                    <a:pt x="12922" y="1426"/>
                  </a:cubicBezTo>
                  <a:cubicBezTo>
                    <a:pt x="12732" y="1426"/>
                    <a:pt x="12668" y="1521"/>
                    <a:pt x="12700" y="1584"/>
                  </a:cubicBezTo>
                  <a:cubicBezTo>
                    <a:pt x="12573" y="1648"/>
                    <a:pt x="12415" y="1743"/>
                    <a:pt x="12288" y="1806"/>
                  </a:cubicBezTo>
                  <a:cubicBezTo>
                    <a:pt x="11655" y="2091"/>
                    <a:pt x="11022" y="2344"/>
                    <a:pt x="10388" y="2598"/>
                  </a:cubicBezTo>
                  <a:cubicBezTo>
                    <a:pt x="9026" y="3136"/>
                    <a:pt x="7633" y="3611"/>
                    <a:pt x="6240" y="4086"/>
                  </a:cubicBezTo>
                  <a:cubicBezTo>
                    <a:pt x="4878" y="4530"/>
                    <a:pt x="3516" y="4973"/>
                    <a:pt x="2154" y="5416"/>
                  </a:cubicBezTo>
                  <a:cubicBezTo>
                    <a:pt x="1394" y="5670"/>
                    <a:pt x="349" y="6018"/>
                    <a:pt x="191" y="6588"/>
                  </a:cubicBezTo>
                  <a:cubicBezTo>
                    <a:pt x="1" y="7158"/>
                    <a:pt x="824" y="7570"/>
                    <a:pt x="1426" y="7887"/>
                  </a:cubicBezTo>
                  <a:cubicBezTo>
                    <a:pt x="2566" y="8425"/>
                    <a:pt x="3864" y="8837"/>
                    <a:pt x="5194" y="9185"/>
                  </a:cubicBezTo>
                  <a:cubicBezTo>
                    <a:pt x="7950" y="9945"/>
                    <a:pt x="10673" y="10705"/>
                    <a:pt x="13365" y="11528"/>
                  </a:cubicBezTo>
                  <a:lnTo>
                    <a:pt x="13397" y="11528"/>
                  </a:lnTo>
                  <a:cubicBezTo>
                    <a:pt x="13555" y="11592"/>
                    <a:pt x="13713" y="11623"/>
                    <a:pt x="13872" y="11687"/>
                  </a:cubicBezTo>
                  <a:cubicBezTo>
                    <a:pt x="13900" y="11696"/>
                    <a:pt x="13925" y="11700"/>
                    <a:pt x="13948" y="11700"/>
                  </a:cubicBezTo>
                  <a:cubicBezTo>
                    <a:pt x="14004" y="11700"/>
                    <a:pt x="14049" y="11678"/>
                    <a:pt x="14093" y="11655"/>
                  </a:cubicBezTo>
                  <a:cubicBezTo>
                    <a:pt x="14093" y="11655"/>
                    <a:pt x="14125" y="11687"/>
                    <a:pt x="14157" y="11687"/>
                  </a:cubicBezTo>
                  <a:cubicBezTo>
                    <a:pt x="28725" y="11592"/>
                    <a:pt x="43292" y="11338"/>
                    <a:pt x="57828" y="10895"/>
                  </a:cubicBezTo>
                  <a:cubicBezTo>
                    <a:pt x="61945" y="10768"/>
                    <a:pt x="66062" y="10642"/>
                    <a:pt x="70179" y="10452"/>
                  </a:cubicBezTo>
                  <a:cubicBezTo>
                    <a:pt x="70211" y="10452"/>
                    <a:pt x="70243" y="10420"/>
                    <a:pt x="70274" y="10420"/>
                  </a:cubicBezTo>
                  <a:cubicBezTo>
                    <a:pt x="70433" y="10642"/>
                    <a:pt x="70654" y="10832"/>
                    <a:pt x="71034" y="10927"/>
                  </a:cubicBezTo>
                  <a:cubicBezTo>
                    <a:pt x="71332" y="11026"/>
                    <a:pt x="71628" y="11069"/>
                    <a:pt x="71915" y="11069"/>
                  </a:cubicBezTo>
                  <a:cubicBezTo>
                    <a:pt x="72637" y="11069"/>
                    <a:pt x="73310" y="10800"/>
                    <a:pt x="73853" y="10483"/>
                  </a:cubicBezTo>
                  <a:lnTo>
                    <a:pt x="73885" y="10483"/>
                  </a:lnTo>
                  <a:cubicBezTo>
                    <a:pt x="74154" y="11060"/>
                    <a:pt x="75005" y="11380"/>
                    <a:pt x="75853" y="11380"/>
                  </a:cubicBezTo>
                  <a:cubicBezTo>
                    <a:pt x="76402" y="11380"/>
                    <a:pt x="76950" y="11245"/>
                    <a:pt x="77337" y="10958"/>
                  </a:cubicBezTo>
                  <a:cubicBezTo>
                    <a:pt x="77495" y="10863"/>
                    <a:pt x="77622" y="10737"/>
                    <a:pt x="77685" y="10610"/>
                  </a:cubicBezTo>
                  <a:lnTo>
                    <a:pt x="77717" y="10610"/>
                  </a:lnTo>
                  <a:cubicBezTo>
                    <a:pt x="78895" y="10636"/>
                    <a:pt x="80074" y="10682"/>
                    <a:pt x="81269" y="10682"/>
                  </a:cubicBezTo>
                  <a:cubicBezTo>
                    <a:pt x="81551" y="10682"/>
                    <a:pt x="81834" y="10679"/>
                    <a:pt x="82119" y="10673"/>
                  </a:cubicBezTo>
                  <a:cubicBezTo>
                    <a:pt x="82910" y="10642"/>
                    <a:pt x="83829" y="10610"/>
                    <a:pt x="84431" y="10230"/>
                  </a:cubicBezTo>
                  <a:cubicBezTo>
                    <a:pt x="85096" y="9818"/>
                    <a:pt x="84906" y="9153"/>
                    <a:pt x="84906" y="8615"/>
                  </a:cubicBezTo>
                  <a:cubicBezTo>
                    <a:pt x="84906" y="7633"/>
                    <a:pt x="84906" y="6651"/>
                    <a:pt x="84906" y="5701"/>
                  </a:cubicBezTo>
                  <a:cubicBezTo>
                    <a:pt x="84906" y="4751"/>
                    <a:pt x="84906" y="3833"/>
                    <a:pt x="84906" y="2883"/>
                  </a:cubicBezTo>
                  <a:cubicBezTo>
                    <a:pt x="84906" y="2313"/>
                    <a:pt x="85127" y="1489"/>
                    <a:pt x="84272" y="1109"/>
                  </a:cubicBezTo>
                  <a:cubicBezTo>
                    <a:pt x="83761" y="854"/>
                    <a:pt x="83046" y="820"/>
                    <a:pt x="82376" y="820"/>
                  </a:cubicBezTo>
                  <a:cubicBezTo>
                    <a:pt x="82132" y="820"/>
                    <a:pt x="81895" y="824"/>
                    <a:pt x="81675" y="824"/>
                  </a:cubicBezTo>
                  <a:lnTo>
                    <a:pt x="77305" y="824"/>
                  </a:lnTo>
                  <a:cubicBezTo>
                    <a:pt x="77305" y="793"/>
                    <a:pt x="77273" y="729"/>
                    <a:pt x="77273" y="698"/>
                  </a:cubicBezTo>
                  <a:cubicBezTo>
                    <a:pt x="77050" y="251"/>
                    <a:pt x="76194" y="0"/>
                    <a:pt x="75381" y="0"/>
                  </a:cubicBezTo>
                  <a:close/>
                </a:path>
              </a:pathLst>
            </a:custGeom>
            <a:solidFill>
              <a:srgbClr val="1D1D1B"/>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60" name="Google Shape;660;g2299ef9d14f_1_1193"/>
          <p:cNvGrpSpPr/>
          <p:nvPr/>
        </p:nvGrpSpPr>
        <p:grpSpPr>
          <a:xfrm>
            <a:off x="457413" y="5771244"/>
            <a:ext cx="3411521" cy="469126"/>
            <a:chOff x="710152" y="4010758"/>
            <a:chExt cx="2558705" cy="351853"/>
          </a:xfrm>
        </p:grpSpPr>
        <p:sp>
          <p:nvSpPr>
            <p:cNvPr id="661" name="Google Shape;661;g2299ef9d14f_1_1193"/>
            <p:cNvSpPr/>
            <p:nvPr/>
          </p:nvSpPr>
          <p:spPr>
            <a:xfrm>
              <a:off x="1153741" y="4038922"/>
              <a:ext cx="1736271" cy="319872"/>
            </a:xfrm>
            <a:custGeom>
              <a:rect b="b" l="l" r="r" t="t"/>
              <a:pathLst>
                <a:path extrusionOk="0" h="10642" w="57765">
                  <a:moveTo>
                    <a:pt x="982" y="1"/>
                  </a:moveTo>
                  <a:lnTo>
                    <a:pt x="0" y="96"/>
                  </a:lnTo>
                  <a:lnTo>
                    <a:pt x="254" y="729"/>
                  </a:lnTo>
                  <a:lnTo>
                    <a:pt x="254" y="2344"/>
                  </a:lnTo>
                  <a:lnTo>
                    <a:pt x="159" y="8330"/>
                  </a:lnTo>
                  <a:lnTo>
                    <a:pt x="32" y="9343"/>
                  </a:lnTo>
                  <a:lnTo>
                    <a:pt x="570" y="9470"/>
                  </a:lnTo>
                  <a:lnTo>
                    <a:pt x="1520" y="9502"/>
                  </a:lnTo>
                  <a:lnTo>
                    <a:pt x="16721" y="9913"/>
                  </a:lnTo>
                  <a:lnTo>
                    <a:pt x="37940" y="10420"/>
                  </a:lnTo>
                  <a:lnTo>
                    <a:pt x="55833" y="10578"/>
                  </a:lnTo>
                  <a:lnTo>
                    <a:pt x="56434" y="10642"/>
                  </a:lnTo>
                  <a:lnTo>
                    <a:pt x="56846" y="10483"/>
                  </a:lnTo>
                  <a:lnTo>
                    <a:pt x="56466" y="10293"/>
                  </a:lnTo>
                  <a:lnTo>
                    <a:pt x="56213" y="9787"/>
                  </a:lnTo>
                  <a:lnTo>
                    <a:pt x="56181" y="9058"/>
                  </a:lnTo>
                  <a:lnTo>
                    <a:pt x="57131" y="8393"/>
                  </a:lnTo>
                  <a:lnTo>
                    <a:pt x="56529" y="8172"/>
                  </a:lnTo>
                  <a:lnTo>
                    <a:pt x="56086" y="7475"/>
                  </a:lnTo>
                  <a:lnTo>
                    <a:pt x="56213" y="6430"/>
                  </a:lnTo>
                  <a:lnTo>
                    <a:pt x="57226" y="5796"/>
                  </a:lnTo>
                  <a:lnTo>
                    <a:pt x="56688" y="5575"/>
                  </a:lnTo>
                  <a:lnTo>
                    <a:pt x="56213" y="4720"/>
                  </a:lnTo>
                  <a:lnTo>
                    <a:pt x="56308" y="4213"/>
                  </a:lnTo>
                  <a:lnTo>
                    <a:pt x="57195" y="3485"/>
                  </a:lnTo>
                  <a:lnTo>
                    <a:pt x="57765" y="3104"/>
                  </a:lnTo>
                  <a:lnTo>
                    <a:pt x="57005" y="2534"/>
                  </a:lnTo>
                  <a:lnTo>
                    <a:pt x="56751" y="1648"/>
                  </a:lnTo>
                  <a:lnTo>
                    <a:pt x="57100" y="824"/>
                  </a:lnTo>
                  <a:lnTo>
                    <a:pt x="57005" y="666"/>
                  </a:lnTo>
                  <a:lnTo>
                    <a:pt x="43545" y="508"/>
                  </a:lnTo>
                  <a:lnTo>
                    <a:pt x="35565" y="476"/>
                  </a:lnTo>
                  <a:lnTo>
                    <a:pt x="29674" y="349"/>
                  </a:lnTo>
                  <a:lnTo>
                    <a:pt x="20585" y="254"/>
                  </a:lnTo>
                  <a:lnTo>
                    <a:pt x="11939" y="128"/>
                  </a:lnTo>
                  <a:lnTo>
                    <a:pt x="2502" y="96"/>
                  </a:lnTo>
                  <a:lnTo>
                    <a:pt x="982" y="1"/>
                  </a:lnTo>
                  <a:close/>
                </a:path>
              </a:pathLst>
            </a:custGeom>
            <a:solidFill>
              <a:srgbClr val="25255B"/>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2" name="Google Shape;662;g2299ef9d14f_1_1193"/>
            <p:cNvSpPr/>
            <p:nvPr/>
          </p:nvSpPr>
          <p:spPr>
            <a:xfrm>
              <a:off x="937658" y="4019535"/>
              <a:ext cx="106644" cy="326665"/>
            </a:xfrm>
            <a:custGeom>
              <a:rect b="b" l="l" r="r" t="t"/>
              <a:pathLst>
                <a:path extrusionOk="0" h="10868" w="3548">
                  <a:moveTo>
                    <a:pt x="2251" y="1"/>
                  </a:moveTo>
                  <a:cubicBezTo>
                    <a:pt x="2127" y="1"/>
                    <a:pt x="2007" y="6"/>
                    <a:pt x="1900" y="13"/>
                  </a:cubicBezTo>
                  <a:cubicBezTo>
                    <a:pt x="1014" y="44"/>
                    <a:pt x="634" y="393"/>
                    <a:pt x="634" y="899"/>
                  </a:cubicBezTo>
                  <a:cubicBezTo>
                    <a:pt x="634" y="1438"/>
                    <a:pt x="697" y="1976"/>
                    <a:pt x="697" y="2514"/>
                  </a:cubicBezTo>
                  <a:cubicBezTo>
                    <a:pt x="697" y="3686"/>
                    <a:pt x="634" y="4858"/>
                    <a:pt x="507" y="6030"/>
                  </a:cubicBezTo>
                  <a:cubicBezTo>
                    <a:pt x="380" y="7106"/>
                    <a:pt x="32" y="8215"/>
                    <a:pt x="0" y="9292"/>
                  </a:cubicBezTo>
                  <a:cubicBezTo>
                    <a:pt x="0" y="9862"/>
                    <a:pt x="190" y="10622"/>
                    <a:pt x="1204" y="10812"/>
                  </a:cubicBezTo>
                  <a:cubicBezTo>
                    <a:pt x="1387" y="10850"/>
                    <a:pt x="1572" y="10867"/>
                    <a:pt x="1754" y="10867"/>
                  </a:cubicBezTo>
                  <a:cubicBezTo>
                    <a:pt x="2482" y="10867"/>
                    <a:pt x="3161" y="10584"/>
                    <a:pt x="3516" y="10178"/>
                  </a:cubicBezTo>
                  <a:cubicBezTo>
                    <a:pt x="3516" y="10147"/>
                    <a:pt x="3516" y="10147"/>
                    <a:pt x="3547" y="10147"/>
                  </a:cubicBezTo>
                  <a:cubicBezTo>
                    <a:pt x="3516" y="10147"/>
                    <a:pt x="3516" y="10115"/>
                    <a:pt x="3516" y="10115"/>
                  </a:cubicBezTo>
                  <a:cubicBezTo>
                    <a:pt x="2914" y="8088"/>
                    <a:pt x="2946" y="5903"/>
                    <a:pt x="3009" y="3876"/>
                  </a:cubicBezTo>
                  <a:cubicBezTo>
                    <a:pt x="3009" y="2926"/>
                    <a:pt x="2946" y="1913"/>
                    <a:pt x="3231" y="963"/>
                  </a:cubicBezTo>
                  <a:cubicBezTo>
                    <a:pt x="3294" y="804"/>
                    <a:pt x="3389" y="646"/>
                    <a:pt x="3516" y="488"/>
                  </a:cubicBezTo>
                  <a:cubicBezTo>
                    <a:pt x="3452" y="488"/>
                    <a:pt x="3389" y="456"/>
                    <a:pt x="3389" y="424"/>
                  </a:cubicBezTo>
                  <a:cubicBezTo>
                    <a:pt x="3239" y="74"/>
                    <a:pt x="2714" y="1"/>
                    <a:pt x="2251" y="1"/>
                  </a:cubicBezTo>
                  <a:close/>
                </a:path>
              </a:pathLst>
            </a:custGeom>
            <a:solidFill>
              <a:srgbClr val="D6D6D6"/>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3" name="Google Shape;663;g2299ef9d14f_1_1193"/>
            <p:cNvSpPr/>
            <p:nvPr/>
          </p:nvSpPr>
          <p:spPr>
            <a:xfrm>
              <a:off x="1039492" y="4021519"/>
              <a:ext cx="122845" cy="315033"/>
            </a:xfrm>
            <a:custGeom>
              <a:rect b="b" l="l" r="r" t="t"/>
              <a:pathLst>
                <a:path extrusionOk="0" h="10481" w="4087">
                  <a:moveTo>
                    <a:pt x="2007" y="0"/>
                  </a:moveTo>
                  <a:cubicBezTo>
                    <a:pt x="1806" y="0"/>
                    <a:pt x="1599" y="24"/>
                    <a:pt x="1394" y="73"/>
                  </a:cubicBezTo>
                  <a:cubicBezTo>
                    <a:pt x="413" y="263"/>
                    <a:pt x="254" y="833"/>
                    <a:pt x="191" y="1403"/>
                  </a:cubicBezTo>
                  <a:cubicBezTo>
                    <a:pt x="33" y="2353"/>
                    <a:pt x="33" y="3335"/>
                    <a:pt x="1" y="4285"/>
                  </a:cubicBezTo>
                  <a:cubicBezTo>
                    <a:pt x="1" y="6217"/>
                    <a:pt x="349" y="8117"/>
                    <a:pt x="476" y="10017"/>
                  </a:cubicBezTo>
                  <a:cubicBezTo>
                    <a:pt x="1017" y="10261"/>
                    <a:pt x="1650" y="10481"/>
                    <a:pt x="2297" y="10481"/>
                  </a:cubicBezTo>
                  <a:cubicBezTo>
                    <a:pt x="2407" y="10481"/>
                    <a:pt x="2518" y="10475"/>
                    <a:pt x="2629" y="10461"/>
                  </a:cubicBezTo>
                  <a:cubicBezTo>
                    <a:pt x="3801" y="10271"/>
                    <a:pt x="3738" y="9479"/>
                    <a:pt x="3770" y="8909"/>
                  </a:cubicBezTo>
                  <a:cubicBezTo>
                    <a:pt x="3801" y="7927"/>
                    <a:pt x="3801" y="6945"/>
                    <a:pt x="3833" y="5964"/>
                  </a:cubicBezTo>
                  <a:cubicBezTo>
                    <a:pt x="3865" y="4982"/>
                    <a:pt x="3896" y="3969"/>
                    <a:pt x="3896" y="2987"/>
                  </a:cubicBezTo>
                  <a:cubicBezTo>
                    <a:pt x="3928" y="2258"/>
                    <a:pt x="4086" y="1372"/>
                    <a:pt x="3579" y="675"/>
                  </a:cubicBezTo>
                  <a:cubicBezTo>
                    <a:pt x="3548" y="675"/>
                    <a:pt x="3548" y="643"/>
                    <a:pt x="3548" y="643"/>
                  </a:cubicBezTo>
                  <a:cubicBezTo>
                    <a:pt x="3516" y="580"/>
                    <a:pt x="3484" y="548"/>
                    <a:pt x="3453" y="548"/>
                  </a:cubicBezTo>
                  <a:cubicBezTo>
                    <a:pt x="3124" y="196"/>
                    <a:pt x="2586" y="0"/>
                    <a:pt x="2007" y="0"/>
                  </a:cubicBezTo>
                  <a:close/>
                </a:path>
              </a:pathLst>
            </a:custGeom>
            <a:solidFill>
              <a:srgbClr val="D6D6D6"/>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4" name="Google Shape;664;g2299ef9d14f_1_1193"/>
            <p:cNvSpPr/>
            <p:nvPr/>
          </p:nvSpPr>
          <p:spPr>
            <a:xfrm>
              <a:off x="718719" y="4042439"/>
              <a:ext cx="227535" cy="283051"/>
            </a:xfrm>
            <a:custGeom>
              <a:rect b="b" l="l" r="r" t="t"/>
              <a:pathLst>
                <a:path extrusionOk="0" h="9417" w="7570">
                  <a:moveTo>
                    <a:pt x="2573" y="1"/>
                  </a:moveTo>
                  <a:cubicBezTo>
                    <a:pt x="2137" y="1"/>
                    <a:pt x="1711" y="24"/>
                    <a:pt x="1331" y="106"/>
                  </a:cubicBezTo>
                  <a:cubicBezTo>
                    <a:pt x="349" y="296"/>
                    <a:pt x="349" y="802"/>
                    <a:pt x="349" y="1341"/>
                  </a:cubicBezTo>
                  <a:cubicBezTo>
                    <a:pt x="349" y="1721"/>
                    <a:pt x="349" y="2069"/>
                    <a:pt x="349" y="2449"/>
                  </a:cubicBezTo>
                  <a:cubicBezTo>
                    <a:pt x="349" y="3178"/>
                    <a:pt x="349" y="3906"/>
                    <a:pt x="349" y="4634"/>
                  </a:cubicBezTo>
                  <a:cubicBezTo>
                    <a:pt x="349" y="5331"/>
                    <a:pt x="349" y="6028"/>
                    <a:pt x="317" y="6724"/>
                  </a:cubicBezTo>
                  <a:cubicBezTo>
                    <a:pt x="317" y="7326"/>
                    <a:pt x="0" y="8561"/>
                    <a:pt x="697" y="9005"/>
                  </a:cubicBezTo>
                  <a:cubicBezTo>
                    <a:pt x="1172" y="9344"/>
                    <a:pt x="2019" y="9392"/>
                    <a:pt x="2787" y="9392"/>
                  </a:cubicBezTo>
                  <a:cubicBezTo>
                    <a:pt x="3094" y="9392"/>
                    <a:pt x="3389" y="9385"/>
                    <a:pt x="3642" y="9385"/>
                  </a:cubicBezTo>
                  <a:cubicBezTo>
                    <a:pt x="4782" y="9385"/>
                    <a:pt x="5923" y="9416"/>
                    <a:pt x="7063" y="9416"/>
                  </a:cubicBezTo>
                  <a:cubicBezTo>
                    <a:pt x="6873" y="9005"/>
                    <a:pt x="6873" y="8561"/>
                    <a:pt x="6936" y="8150"/>
                  </a:cubicBezTo>
                  <a:cubicBezTo>
                    <a:pt x="7063" y="7168"/>
                    <a:pt x="7284" y="6154"/>
                    <a:pt x="7379" y="5141"/>
                  </a:cubicBezTo>
                  <a:cubicBezTo>
                    <a:pt x="7506" y="4128"/>
                    <a:pt x="7569" y="3114"/>
                    <a:pt x="7569" y="2132"/>
                  </a:cubicBezTo>
                  <a:cubicBezTo>
                    <a:pt x="7569" y="1594"/>
                    <a:pt x="7569" y="1056"/>
                    <a:pt x="7538" y="549"/>
                  </a:cubicBezTo>
                  <a:cubicBezTo>
                    <a:pt x="7506" y="391"/>
                    <a:pt x="7506" y="201"/>
                    <a:pt x="7506" y="42"/>
                  </a:cubicBezTo>
                  <a:lnTo>
                    <a:pt x="4276" y="42"/>
                  </a:lnTo>
                  <a:cubicBezTo>
                    <a:pt x="3751" y="42"/>
                    <a:pt x="3154" y="1"/>
                    <a:pt x="2573" y="1"/>
                  </a:cubicBezTo>
                  <a:close/>
                </a:path>
              </a:pathLst>
            </a:custGeom>
            <a:solidFill>
              <a:srgbClr val="25255B"/>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5" name="Google Shape;665;g2299ef9d14f_1_1193"/>
            <p:cNvSpPr/>
            <p:nvPr/>
          </p:nvSpPr>
          <p:spPr>
            <a:xfrm>
              <a:off x="2830018" y="4066545"/>
              <a:ext cx="262763" cy="284645"/>
            </a:xfrm>
            <a:custGeom>
              <a:rect b="b" l="l" r="r" t="t"/>
              <a:pathLst>
                <a:path extrusionOk="0" h="9470" w="8742">
                  <a:moveTo>
                    <a:pt x="1584" y="0"/>
                  </a:moveTo>
                  <a:lnTo>
                    <a:pt x="1584" y="0"/>
                  </a:lnTo>
                  <a:cubicBezTo>
                    <a:pt x="855" y="697"/>
                    <a:pt x="1077" y="1679"/>
                    <a:pt x="2217" y="2154"/>
                  </a:cubicBezTo>
                  <a:cubicBezTo>
                    <a:pt x="2376" y="2249"/>
                    <a:pt x="2376" y="2407"/>
                    <a:pt x="2154" y="2439"/>
                  </a:cubicBezTo>
                  <a:cubicBezTo>
                    <a:pt x="380" y="2787"/>
                    <a:pt x="95" y="4212"/>
                    <a:pt x="1679" y="4846"/>
                  </a:cubicBezTo>
                  <a:cubicBezTo>
                    <a:pt x="1837" y="4877"/>
                    <a:pt x="1869" y="5036"/>
                    <a:pt x="1679" y="5099"/>
                  </a:cubicBezTo>
                  <a:cubicBezTo>
                    <a:pt x="127" y="5542"/>
                    <a:pt x="0" y="6809"/>
                    <a:pt x="1489" y="7348"/>
                  </a:cubicBezTo>
                  <a:cubicBezTo>
                    <a:pt x="1647" y="7411"/>
                    <a:pt x="1647" y="7538"/>
                    <a:pt x="1489" y="7601"/>
                  </a:cubicBezTo>
                  <a:cubicBezTo>
                    <a:pt x="317" y="8013"/>
                    <a:pt x="190" y="8899"/>
                    <a:pt x="1077" y="9469"/>
                  </a:cubicBezTo>
                  <a:cubicBezTo>
                    <a:pt x="3041" y="8709"/>
                    <a:pt x="5131" y="8139"/>
                    <a:pt x="7253" y="7601"/>
                  </a:cubicBezTo>
                  <a:cubicBezTo>
                    <a:pt x="7728" y="7474"/>
                    <a:pt x="8203" y="7348"/>
                    <a:pt x="8709" y="7221"/>
                  </a:cubicBezTo>
                  <a:cubicBezTo>
                    <a:pt x="7696" y="6556"/>
                    <a:pt x="7126" y="5637"/>
                    <a:pt x="7126" y="4719"/>
                  </a:cubicBezTo>
                  <a:cubicBezTo>
                    <a:pt x="7126" y="4022"/>
                    <a:pt x="7474" y="2882"/>
                    <a:pt x="8741" y="2692"/>
                  </a:cubicBezTo>
                  <a:cubicBezTo>
                    <a:pt x="8424" y="2597"/>
                    <a:pt x="8139" y="2502"/>
                    <a:pt x="7823" y="2376"/>
                  </a:cubicBezTo>
                  <a:cubicBezTo>
                    <a:pt x="6683" y="1995"/>
                    <a:pt x="5542" y="1615"/>
                    <a:pt x="4434" y="1172"/>
                  </a:cubicBezTo>
                  <a:cubicBezTo>
                    <a:pt x="3959" y="982"/>
                    <a:pt x="3452" y="792"/>
                    <a:pt x="2977" y="570"/>
                  </a:cubicBezTo>
                  <a:cubicBezTo>
                    <a:pt x="2661" y="475"/>
                    <a:pt x="2376" y="349"/>
                    <a:pt x="2091" y="190"/>
                  </a:cubicBezTo>
                  <a:cubicBezTo>
                    <a:pt x="1996" y="159"/>
                    <a:pt x="1901" y="127"/>
                    <a:pt x="1806" y="64"/>
                  </a:cubicBezTo>
                  <a:cubicBezTo>
                    <a:pt x="1711" y="64"/>
                    <a:pt x="1647" y="32"/>
                    <a:pt x="1584" y="0"/>
                  </a:cubicBezTo>
                  <a:close/>
                </a:path>
              </a:pathLst>
            </a:custGeom>
            <a:solidFill>
              <a:srgbClr val="F1F1F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6" name="Google Shape;666;g2299ef9d14f_1_1193"/>
            <p:cNvSpPr/>
            <p:nvPr/>
          </p:nvSpPr>
          <p:spPr>
            <a:xfrm>
              <a:off x="1178478" y="4110068"/>
              <a:ext cx="1684873" cy="35077"/>
            </a:xfrm>
            <a:custGeom>
              <a:rect b="b" l="l" r="r" t="t"/>
              <a:pathLst>
                <a:path extrusionOk="0" h="1167" w="56055">
                  <a:moveTo>
                    <a:pt x="98" y="1"/>
                  </a:moveTo>
                  <a:cubicBezTo>
                    <a:pt x="22" y="1"/>
                    <a:pt x="1" y="52"/>
                    <a:pt x="1" y="104"/>
                  </a:cubicBezTo>
                  <a:cubicBezTo>
                    <a:pt x="1" y="136"/>
                    <a:pt x="32" y="199"/>
                    <a:pt x="159" y="199"/>
                  </a:cubicBezTo>
                  <a:cubicBezTo>
                    <a:pt x="4276" y="484"/>
                    <a:pt x="8488" y="579"/>
                    <a:pt x="12637" y="706"/>
                  </a:cubicBezTo>
                  <a:cubicBezTo>
                    <a:pt x="19984" y="928"/>
                    <a:pt x="27331" y="1086"/>
                    <a:pt x="34710" y="1118"/>
                  </a:cubicBezTo>
                  <a:cubicBezTo>
                    <a:pt x="37790" y="1145"/>
                    <a:pt x="40883" y="1167"/>
                    <a:pt x="43977" y="1167"/>
                  </a:cubicBezTo>
                  <a:cubicBezTo>
                    <a:pt x="48008" y="1167"/>
                    <a:pt x="52042" y="1130"/>
                    <a:pt x="56055" y="1023"/>
                  </a:cubicBezTo>
                  <a:lnTo>
                    <a:pt x="56055" y="864"/>
                  </a:lnTo>
                  <a:cubicBezTo>
                    <a:pt x="52128" y="864"/>
                    <a:pt x="48201" y="928"/>
                    <a:pt x="44274" y="928"/>
                  </a:cubicBezTo>
                  <a:cubicBezTo>
                    <a:pt x="36927" y="928"/>
                    <a:pt x="29548" y="864"/>
                    <a:pt x="22201" y="706"/>
                  </a:cubicBezTo>
                  <a:cubicBezTo>
                    <a:pt x="18495" y="611"/>
                    <a:pt x="14790" y="516"/>
                    <a:pt x="11053" y="389"/>
                  </a:cubicBezTo>
                  <a:cubicBezTo>
                    <a:pt x="7443" y="294"/>
                    <a:pt x="3801" y="72"/>
                    <a:pt x="159" y="9"/>
                  </a:cubicBezTo>
                  <a:cubicBezTo>
                    <a:pt x="136" y="3"/>
                    <a:pt x="116" y="1"/>
                    <a:pt x="98" y="1"/>
                  </a:cubicBezTo>
                  <a:close/>
                </a:path>
              </a:pathLst>
            </a:custGeom>
            <a:solidFill>
              <a:srgbClr val="1D1D1B"/>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7" name="Google Shape;667;g2299ef9d14f_1_1193"/>
            <p:cNvSpPr/>
            <p:nvPr/>
          </p:nvSpPr>
          <p:spPr>
            <a:xfrm>
              <a:off x="3028968" y="4151247"/>
              <a:ext cx="229429" cy="129488"/>
            </a:xfrm>
            <a:custGeom>
              <a:rect b="b" l="l" r="r" t="t"/>
              <a:pathLst>
                <a:path extrusionOk="0" h="4308" w="7633">
                  <a:moveTo>
                    <a:pt x="2502" y="1"/>
                  </a:moveTo>
                  <a:cubicBezTo>
                    <a:pt x="2470" y="33"/>
                    <a:pt x="2470" y="64"/>
                    <a:pt x="2407" y="64"/>
                  </a:cubicBezTo>
                  <a:cubicBezTo>
                    <a:pt x="0" y="951"/>
                    <a:pt x="950" y="3199"/>
                    <a:pt x="2375" y="4308"/>
                  </a:cubicBezTo>
                  <a:cubicBezTo>
                    <a:pt x="2945" y="4181"/>
                    <a:pt x="3516" y="4023"/>
                    <a:pt x="4086" y="3833"/>
                  </a:cubicBezTo>
                  <a:cubicBezTo>
                    <a:pt x="4624" y="3643"/>
                    <a:pt x="5162" y="3484"/>
                    <a:pt x="5637" y="3263"/>
                  </a:cubicBezTo>
                  <a:cubicBezTo>
                    <a:pt x="6144" y="3041"/>
                    <a:pt x="7189" y="2661"/>
                    <a:pt x="7347" y="2218"/>
                  </a:cubicBezTo>
                  <a:cubicBezTo>
                    <a:pt x="7632" y="1426"/>
                    <a:pt x="5352" y="919"/>
                    <a:pt x="4497" y="634"/>
                  </a:cubicBezTo>
                  <a:cubicBezTo>
                    <a:pt x="3832" y="444"/>
                    <a:pt x="3167" y="223"/>
                    <a:pt x="2502" y="1"/>
                  </a:cubicBezTo>
                  <a:close/>
                </a:path>
              </a:pathLst>
            </a:custGeom>
            <a:solidFill>
              <a:srgbClr val="25255B"/>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8" name="Google Shape;668;g2299ef9d14f_1_1193"/>
            <p:cNvSpPr/>
            <p:nvPr/>
          </p:nvSpPr>
          <p:spPr>
            <a:xfrm>
              <a:off x="710152" y="4010758"/>
              <a:ext cx="2558705" cy="351853"/>
            </a:xfrm>
            <a:custGeom>
              <a:rect b="b" l="l" r="r" t="t"/>
              <a:pathLst>
                <a:path extrusionOk="0" h="11706" w="85127">
                  <a:moveTo>
                    <a:pt x="14917" y="1065"/>
                  </a:moveTo>
                  <a:lnTo>
                    <a:pt x="14917" y="1065"/>
                  </a:lnTo>
                  <a:cubicBezTo>
                    <a:pt x="19065" y="1223"/>
                    <a:pt x="23245" y="1191"/>
                    <a:pt x="27362" y="1255"/>
                  </a:cubicBezTo>
                  <a:cubicBezTo>
                    <a:pt x="42120" y="1413"/>
                    <a:pt x="56878" y="1540"/>
                    <a:pt x="71636" y="1698"/>
                  </a:cubicBezTo>
                  <a:cubicBezTo>
                    <a:pt x="71636" y="1730"/>
                    <a:pt x="71667" y="1730"/>
                    <a:pt x="71667" y="1761"/>
                  </a:cubicBezTo>
                  <a:cubicBezTo>
                    <a:pt x="70876" y="2490"/>
                    <a:pt x="71129" y="3503"/>
                    <a:pt x="72174" y="4105"/>
                  </a:cubicBezTo>
                  <a:cubicBezTo>
                    <a:pt x="72079" y="4105"/>
                    <a:pt x="72016" y="4137"/>
                    <a:pt x="71953" y="4168"/>
                  </a:cubicBezTo>
                  <a:lnTo>
                    <a:pt x="71636" y="4168"/>
                  </a:lnTo>
                  <a:lnTo>
                    <a:pt x="71636" y="4327"/>
                  </a:lnTo>
                  <a:cubicBezTo>
                    <a:pt x="70496" y="4928"/>
                    <a:pt x="70369" y="6005"/>
                    <a:pt x="71477" y="6702"/>
                  </a:cubicBezTo>
                  <a:cubicBezTo>
                    <a:pt x="67392" y="6670"/>
                    <a:pt x="63307" y="6638"/>
                    <a:pt x="59190" y="6638"/>
                  </a:cubicBezTo>
                  <a:cubicBezTo>
                    <a:pt x="51874" y="6638"/>
                    <a:pt x="44559" y="6607"/>
                    <a:pt x="37243" y="6543"/>
                  </a:cubicBezTo>
                  <a:cubicBezTo>
                    <a:pt x="33570" y="6543"/>
                    <a:pt x="29896" y="6512"/>
                    <a:pt x="26254" y="6480"/>
                  </a:cubicBezTo>
                  <a:cubicBezTo>
                    <a:pt x="23574" y="6457"/>
                    <a:pt x="20860" y="6382"/>
                    <a:pt x="18161" y="6382"/>
                  </a:cubicBezTo>
                  <a:cubicBezTo>
                    <a:pt x="17193" y="6382"/>
                    <a:pt x="16227" y="6392"/>
                    <a:pt x="15265" y="6417"/>
                  </a:cubicBezTo>
                  <a:lnTo>
                    <a:pt x="15202" y="6417"/>
                  </a:lnTo>
                  <a:cubicBezTo>
                    <a:pt x="15265" y="5403"/>
                    <a:pt x="15297" y="4390"/>
                    <a:pt x="15297" y="3376"/>
                  </a:cubicBezTo>
                  <a:cubicBezTo>
                    <a:pt x="15297" y="3028"/>
                    <a:pt x="15297" y="2711"/>
                    <a:pt x="15297" y="2363"/>
                  </a:cubicBezTo>
                  <a:cubicBezTo>
                    <a:pt x="15297" y="1951"/>
                    <a:pt x="15170" y="1476"/>
                    <a:pt x="14917" y="1065"/>
                  </a:cubicBezTo>
                  <a:close/>
                  <a:moveTo>
                    <a:pt x="79648" y="4675"/>
                  </a:moveTo>
                  <a:cubicBezTo>
                    <a:pt x="80313" y="4897"/>
                    <a:pt x="80978" y="5087"/>
                    <a:pt x="81643" y="5308"/>
                  </a:cubicBezTo>
                  <a:cubicBezTo>
                    <a:pt x="82498" y="5593"/>
                    <a:pt x="84778" y="6100"/>
                    <a:pt x="84493" y="6892"/>
                  </a:cubicBezTo>
                  <a:cubicBezTo>
                    <a:pt x="84335" y="7335"/>
                    <a:pt x="83290" y="7715"/>
                    <a:pt x="82783" y="7937"/>
                  </a:cubicBezTo>
                  <a:cubicBezTo>
                    <a:pt x="82308" y="8127"/>
                    <a:pt x="81770" y="8317"/>
                    <a:pt x="81232" y="8507"/>
                  </a:cubicBezTo>
                  <a:cubicBezTo>
                    <a:pt x="80662" y="8665"/>
                    <a:pt x="80091" y="8823"/>
                    <a:pt x="79521" y="8982"/>
                  </a:cubicBezTo>
                  <a:cubicBezTo>
                    <a:pt x="78096" y="7873"/>
                    <a:pt x="77146" y="5625"/>
                    <a:pt x="79553" y="4738"/>
                  </a:cubicBezTo>
                  <a:cubicBezTo>
                    <a:pt x="79585" y="4738"/>
                    <a:pt x="79616" y="4707"/>
                    <a:pt x="79648" y="4675"/>
                  </a:cubicBezTo>
                  <a:close/>
                  <a:moveTo>
                    <a:pt x="15265" y="6607"/>
                  </a:moveTo>
                  <a:cubicBezTo>
                    <a:pt x="17584" y="6713"/>
                    <a:pt x="19933" y="6730"/>
                    <a:pt x="22279" y="6730"/>
                  </a:cubicBezTo>
                  <a:cubicBezTo>
                    <a:pt x="23397" y="6730"/>
                    <a:pt x="24514" y="6726"/>
                    <a:pt x="25627" y="6726"/>
                  </a:cubicBezTo>
                  <a:cubicBezTo>
                    <a:pt x="26355" y="6726"/>
                    <a:pt x="27082" y="6728"/>
                    <a:pt x="27806" y="6733"/>
                  </a:cubicBezTo>
                  <a:cubicBezTo>
                    <a:pt x="38107" y="6823"/>
                    <a:pt x="48424" y="6912"/>
                    <a:pt x="58734" y="6912"/>
                  </a:cubicBezTo>
                  <a:cubicBezTo>
                    <a:pt x="63004" y="6912"/>
                    <a:pt x="67274" y="6897"/>
                    <a:pt x="71541" y="6860"/>
                  </a:cubicBezTo>
                  <a:lnTo>
                    <a:pt x="71541" y="6860"/>
                  </a:lnTo>
                  <a:cubicBezTo>
                    <a:pt x="70179" y="7462"/>
                    <a:pt x="70147" y="8697"/>
                    <a:pt x="71509" y="9330"/>
                  </a:cubicBezTo>
                  <a:lnTo>
                    <a:pt x="71477" y="9330"/>
                  </a:lnTo>
                  <a:cubicBezTo>
                    <a:pt x="67329" y="9267"/>
                    <a:pt x="63180" y="9235"/>
                    <a:pt x="59032" y="9204"/>
                  </a:cubicBezTo>
                  <a:cubicBezTo>
                    <a:pt x="51716" y="9140"/>
                    <a:pt x="44400" y="9077"/>
                    <a:pt x="37053" y="9045"/>
                  </a:cubicBezTo>
                  <a:cubicBezTo>
                    <a:pt x="33380" y="9014"/>
                    <a:pt x="29738" y="8982"/>
                    <a:pt x="26064" y="8950"/>
                  </a:cubicBezTo>
                  <a:cubicBezTo>
                    <a:pt x="24227" y="8950"/>
                    <a:pt x="22390" y="8919"/>
                    <a:pt x="20554" y="8919"/>
                  </a:cubicBezTo>
                  <a:cubicBezTo>
                    <a:pt x="19667" y="8887"/>
                    <a:pt x="18748" y="8887"/>
                    <a:pt x="17830" y="8887"/>
                  </a:cubicBezTo>
                  <a:lnTo>
                    <a:pt x="16437" y="8887"/>
                  </a:lnTo>
                  <a:cubicBezTo>
                    <a:pt x="16204" y="8887"/>
                    <a:pt x="15845" y="8915"/>
                    <a:pt x="15538" y="8915"/>
                  </a:cubicBezTo>
                  <a:cubicBezTo>
                    <a:pt x="15385" y="8915"/>
                    <a:pt x="15244" y="8908"/>
                    <a:pt x="15138" y="8887"/>
                  </a:cubicBezTo>
                  <a:cubicBezTo>
                    <a:pt x="15138" y="8127"/>
                    <a:pt x="15170" y="7367"/>
                    <a:pt x="15202" y="6607"/>
                  </a:cubicBezTo>
                  <a:close/>
                  <a:moveTo>
                    <a:pt x="2858" y="1055"/>
                  </a:moveTo>
                  <a:cubicBezTo>
                    <a:pt x="3439" y="1055"/>
                    <a:pt x="4036" y="1096"/>
                    <a:pt x="4561" y="1096"/>
                  </a:cubicBezTo>
                  <a:lnTo>
                    <a:pt x="7791" y="1096"/>
                  </a:lnTo>
                  <a:cubicBezTo>
                    <a:pt x="7791" y="1255"/>
                    <a:pt x="7791" y="1445"/>
                    <a:pt x="7823" y="1603"/>
                  </a:cubicBezTo>
                  <a:cubicBezTo>
                    <a:pt x="7854" y="2141"/>
                    <a:pt x="7854" y="2648"/>
                    <a:pt x="7854" y="3186"/>
                  </a:cubicBezTo>
                  <a:cubicBezTo>
                    <a:pt x="7854" y="4200"/>
                    <a:pt x="7791" y="5182"/>
                    <a:pt x="7664" y="6195"/>
                  </a:cubicBezTo>
                  <a:cubicBezTo>
                    <a:pt x="7569" y="7208"/>
                    <a:pt x="7348" y="8222"/>
                    <a:pt x="7221" y="9204"/>
                  </a:cubicBezTo>
                  <a:cubicBezTo>
                    <a:pt x="7158" y="9615"/>
                    <a:pt x="7158" y="10059"/>
                    <a:pt x="7348" y="10470"/>
                  </a:cubicBezTo>
                  <a:cubicBezTo>
                    <a:pt x="6208" y="10470"/>
                    <a:pt x="5067" y="10439"/>
                    <a:pt x="3927" y="10439"/>
                  </a:cubicBezTo>
                  <a:cubicBezTo>
                    <a:pt x="3661" y="10439"/>
                    <a:pt x="3350" y="10447"/>
                    <a:pt x="3026" y="10447"/>
                  </a:cubicBezTo>
                  <a:cubicBezTo>
                    <a:pt x="2270" y="10447"/>
                    <a:pt x="1448" y="10401"/>
                    <a:pt x="982" y="10090"/>
                  </a:cubicBezTo>
                  <a:cubicBezTo>
                    <a:pt x="285" y="9615"/>
                    <a:pt x="602" y="8380"/>
                    <a:pt x="602" y="7778"/>
                  </a:cubicBezTo>
                  <a:cubicBezTo>
                    <a:pt x="634" y="7082"/>
                    <a:pt x="634" y="6385"/>
                    <a:pt x="634" y="5688"/>
                  </a:cubicBezTo>
                  <a:cubicBezTo>
                    <a:pt x="634" y="4960"/>
                    <a:pt x="634" y="4232"/>
                    <a:pt x="634" y="3503"/>
                  </a:cubicBezTo>
                  <a:cubicBezTo>
                    <a:pt x="634" y="3155"/>
                    <a:pt x="634" y="2775"/>
                    <a:pt x="634" y="2395"/>
                  </a:cubicBezTo>
                  <a:cubicBezTo>
                    <a:pt x="634" y="1856"/>
                    <a:pt x="634" y="1350"/>
                    <a:pt x="1616" y="1160"/>
                  </a:cubicBezTo>
                  <a:cubicBezTo>
                    <a:pt x="1996" y="1078"/>
                    <a:pt x="2422" y="1055"/>
                    <a:pt x="2858" y="1055"/>
                  </a:cubicBezTo>
                  <a:close/>
                  <a:moveTo>
                    <a:pt x="12964" y="358"/>
                  </a:moveTo>
                  <a:cubicBezTo>
                    <a:pt x="13543" y="358"/>
                    <a:pt x="14081" y="554"/>
                    <a:pt x="14410" y="906"/>
                  </a:cubicBezTo>
                  <a:cubicBezTo>
                    <a:pt x="14441" y="938"/>
                    <a:pt x="14473" y="970"/>
                    <a:pt x="14505" y="1001"/>
                  </a:cubicBezTo>
                  <a:cubicBezTo>
                    <a:pt x="14505" y="1001"/>
                    <a:pt x="14505" y="1033"/>
                    <a:pt x="14536" y="1033"/>
                  </a:cubicBezTo>
                  <a:cubicBezTo>
                    <a:pt x="15043" y="1730"/>
                    <a:pt x="14885" y="2616"/>
                    <a:pt x="14853" y="3345"/>
                  </a:cubicBezTo>
                  <a:cubicBezTo>
                    <a:pt x="14853" y="4327"/>
                    <a:pt x="14822" y="5308"/>
                    <a:pt x="14790" y="6322"/>
                  </a:cubicBezTo>
                  <a:cubicBezTo>
                    <a:pt x="14758" y="7303"/>
                    <a:pt x="14758" y="8285"/>
                    <a:pt x="14727" y="9267"/>
                  </a:cubicBezTo>
                  <a:cubicBezTo>
                    <a:pt x="14695" y="9837"/>
                    <a:pt x="14758" y="10629"/>
                    <a:pt x="13586" y="10819"/>
                  </a:cubicBezTo>
                  <a:cubicBezTo>
                    <a:pt x="13475" y="10833"/>
                    <a:pt x="13364" y="10839"/>
                    <a:pt x="13254" y="10839"/>
                  </a:cubicBezTo>
                  <a:cubicBezTo>
                    <a:pt x="12607" y="10839"/>
                    <a:pt x="11974" y="10619"/>
                    <a:pt x="11433" y="10375"/>
                  </a:cubicBezTo>
                  <a:cubicBezTo>
                    <a:pt x="11306" y="8475"/>
                    <a:pt x="10958" y="6575"/>
                    <a:pt x="10958" y="4643"/>
                  </a:cubicBezTo>
                  <a:cubicBezTo>
                    <a:pt x="10990" y="3693"/>
                    <a:pt x="10990" y="2711"/>
                    <a:pt x="11148" y="1761"/>
                  </a:cubicBezTo>
                  <a:cubicBezTo>
                    <a:pt x="11211" y="1191"/>
                    <a:pt x="11370" y="621"/>
                    <a:pt x="12351" y="431"/>
                  </a:cubicBezTo>
                  <a:cubicBezTo>
                    <a:pt x="12556" y="382"/>
                    <a:pt x="12763" y="358"/>
                    <a:pt x="12964" y="358"/>
                  </a:cubicBezTo>
                  <a:close/>
                  <a:moveTo>
                    <a:pt x="9820" y="293"/>
                  </a:moveTo>
                  <a:cubicBezTo>
                    <a:pt x="10283" y="293"/>
                    <a:pt x="10808" y="366"/>
                    <a:pt x="10958" y="716"/>
                  </a:cubicBezTo>
                  <a:cubicBezTo>
                    <a:pt x="10958" y="748"/>
                    <a:pt x="11021" y="780"/>
                    <a:pt x="11085" y="780"/>
                  </a:cubicBezTo>
                  <a:cubicBezTo>
                    <a:pt x="10958" y="938"/>
                    <a:pt x="10863" y="1096"/>
                    <a:pt x="10800" y="1255"/>
                  </a:cubicBezTo>
                  <a:cubicBezTo>
                    <a:pt x="10515" y="2205"/>
                    <a:pt x="10578" y="3218"/>
                    <a:pt x="10578" y="4168"/>
                  </a:cubicBezTo>
                  <a:cubicBezTo>
                    <a:pt x="10515" y="6195"/>
                    <a:pt x="10483" y="8380"/>
                    <a:pt x="11085" y="10407"/>
                  </a:cubicBezTo>
                  <a:cubicBezTo>
                    <a:pt x="11085" y="10407"/>
                    <a:pt x="11085" y="10439"/>
                    <a:pt x="11085" y="10439"/>
                  </a:cubicBezTo>
                  <a:cubicBezTo>
                    <a:pt x="11085" y="10439"/>
                    <a:pt x="11085" y="10439"/>
                    <a:pt x="11085" y="10470"/>
                  </a:cubicBezTo>
                  <a:cubicBezTo>
                    <a:pt x="10730" y="10876"/>
                    <a:pt x="10051" y="11159"/>
                    <a:pt x="9323" y="11159"/>
                  </a:cubicBezTo>
                  <a:cubicBezTo>
                    <a:pt x="9141" y="11159"/>
                    <a:pt x="8956" y="11142"/>
                    <a:pt x="8773" y="11104"/>
                  </a:cubicBezTo>
                  <a:cubicBezTo>
                    <a:pt x="7759" y="10882"/>
                    <a:pt x="7569" y="10154"/>
                    <a:pt x="7569" y="9584"/>
                  </a:cubicBezTo>
                  <a:cubicBezTo>
                    <a:pt x="7601" y="8507"/>
                    <a:pt x="7918" y="7398"/>
                    <a:pt x="8044" y="6322"/>
                  </a:cubicBezTo>
                  <a:cubicBezTo>
                    <a:pt x="8203" y="5150"/>
                    <a:pt x="8266" y="3978"/>
                    <a:pt x="8266" y="2806"/>
                  </a:cubicBezTo>
                  <a:cubicBezTo>
                    <a:pt x="8266" y="2268"/>
                    <a:pt x="8203" y="1730"/>
                    <a:pt x="8203" y="1191"/>
                  </a:cubicBezTo>
                  <a:cubicBezTo>
                    <a:pt x="8203" y="685"/>
                    <a:pt x="8583" y="336"/>
                    <a:pt x="9469" y="305"/>
                  </a:cubicBezTo>
                  <a:cubicBezTo>
                    <a:pt x="9576" y="298"/>
                    <a:pt x="9696" y="293"/>
                    <a:pt x="9820" y="293"/>
                  </a:cubicBezTo>
                  <a:close/>
                  <a:moveTo>
                    <a:pt x="72111" y="1856"/>
                  </a:moveTo>
                  <a:cubicBezTo>
                    <a:pt x="72174" y="1888"/>
                    <a:pt x="72238" y="1920"/>
                    <a:pt x="72333" y="1920"/>
                  </a:cubicBezTo>
                  <a:lnTo>
                    <a:pt x="72618" y="2046"/>
                  </a:lnTo>
                  <a:cubicBezTo>
                    <a:pt x="72903" y="2173"/>
                    <a:pt x="73188" y="2300"/>
                    <a:pt x="73504" y="2426"/>
                  </a:cubicBezTo>
                  <a:cubicBezTo>
                    <a:pt x="73979" y="2648"/>
                    <a:pt x="74486" y="2838"/>
                    <a:pt x="74961" y="3028"/>
                  </a:cubicBezTo>
                  <a:cubicBezTo>
                    <a:pt x="76069" y="3471"/>
                    <a:pt x="77210" y="3851"/>
                    <a:pt x="78350" y="4232"/>
                  </a:cubicBezTo>
                  <a:cubicBezTo>
                    <a:pt x="78666" y="4358"/>
                    <a:pt x="78951" y="4453"/>
                    <a:pt x="79268" y="4548"/>
                  </a:cubicBezTo>
                  <a:cubicBezTo>
                    <a:pt x="78001" y="4738"/>
                    <a:pt x="77653" y="5878"/>
                    <a:pt x="77653" y="6575"/>
                  </a:cubicBezTo>
                  <a:cubicBezTo>
                    <a:pt x="77653" y="7493"/>
                    <a:pt x="78223" y="8412"/>
                    <a:pt x="79236" y="9077"/>
                  </a:cubicBezTo>
                  <a:cubicBezTo>
                    <a:pt x="78730" y="9204"/>
                    <a:pt x="78255" y="9330"/>
                    <a:pt x="77780" y="9425"/>
                  </a:cubicBezTo>
                  <a:cubicBezTo>
                    <a:pt x="75658" y="9964"/>
                    <a:pt x="73568" y="10565"/>
                    <a:pt x="71604" y="11294"/>
                  </a:cubicBezTo>
                  <a:cubicBezTo>
                    <a:pt x="70717" y="10755"/>
                    <a:pt x="70844" y="9869"/>
                    <a:pt x="72016" y="9457"/>
                  </a:cubicBezTo>
                  <a:cubicBezTo>
                    <a:pt x="72174" y="9394"/>
                    <a:pt x="72174" y="9267"/>
                    <a:pt x="72016" y="9204"/>
                  </a:cubicBezTo>
                  <a:cubicBezTo>
                    <a:pt x="70527" y="8665"/>
                    <a:pt x="70654" y="7398"/>
                    <a:pt x="72206" y="6955"/>
                  </a:cubicBezTo>
                  <a:cubicBezTo>
                    <a:pt x="72396" y="6892"/>
                    <a:pt x="72364" y="6733"/>
                    <a:pt x="72206" y="6702"/>
                  </a:cubicBezTo>
                  <a:cubicBezTo>
                    <a:pt x="70622" y="6068"/>
                    <a:pt x="70907" y="4643"/>
                    <a:pt x="72681" y="4295"/>
                  </a:cubicBezTo>
                  <a:cubicBezTo>
                    <a:pt x="72903" y="4232"/>
                    <a:pt x="72903" y="4073"/>
                    <a:pt x="72744" y="4010"/>
                  </a:cubicBezTo>
                  <a:cubicBezTo>
                    <a:pt x="71604" y="3535"/>
                    <a:pt x="71382" y="2553"/>
                    <a:pt x="72111" y="1856"/>
                  </a:cubicBezTo>
                  <a:close/>
                  <a:moveTo>
                    <a:pt x="15138" y="9109"/>
                  </a:moveTo>
                  <a:cubicBezTo>
                    <a:pt x="15379" y="9159"/>
                    <a:pt x="15675" y="9174"/>
                    <a:pt x="15979" y="9174"/>
                  </a:cubicBezTo>
                  <a:cubicBezTo>
                    <a:pt x="16434" y="9174"/>
                    <a:pt x="16905" y="9140"/>
                    <a:pt x="17228" y="9140"/>
                  </a:cubicBezTo>
                  <a:cubicBezTo>
                    <a:pt x="18273" y="9140"/>
                    <a:pt x="19319" y="9140"/>
                    <a:pt x="20364" y="9172"/>
                  </a:cubicBezTo>
                  <a:cubicBezTo>
                    <a:pt x="22454" y="9172"/>
                    <a:pt x="24576" y="9204"/>
                    <a:pt x="26666" y="9204"/>
                  </a:cubicBezTo>
                  <a:cubicBezTo>
                    <a:pt x="39239" y="9284"/>
                    <a:pt x="51834" y="9478"/>
                    <a:pt x="64414" y="9478"/>
                  </a:cubicBezTo>
                  <a:cubicBezTo>
                    <a:pt x="66695" y="9478"/>
                    <a:pt x="68976" y="9471"/>
                    <a:pt x="71256" y="9457"/>
                  </a:cubicBezTo>
                  <a:lnTo>
                    <a:pt x="71256" y="9457"/>
                  </a:lnTo>
                  <a:cubicBezTo>
                    <a:pt x="70401" y="9995"/>
                    <a:pt x="70401" y="10882"/>
                    <a:pt x="71382" y="11389"/>
                  </a:cubicBezTo>
                  <a:cubicBezTo>
                    <a:pt x="71319" y="11420"/>
                    <a:pt x="71256" y="11452"/>
                    <a:pt x="71192" y="11452"/>
                  </a:cubicBezTo>
                  <a:cubicBezTo>
                    <a:pt x="71161" y="11420"/>
                    <a:pt x="71097" y="11389"/>
                    <a:pt x="71002" y="11389"/>
                  </a:cubicBezTo>
                  <a:cubicBezTo>
                    <a:pt x="66885" y="11357"/>
                    <a:pt x="62768" y="11325"/>
                    <a:pt x="58652" y="11262"/>
                  </a:cubicBezTo>
                  <a:cubicBezTo>
                    <a:pt x="44084" y="11072"/>
                    <a:pt x="29548" y="10597"/>
                    <a:pt x="14980" y="10217"/>
                  </a:cubicBezTo>
                  <a:cubicBezTo>
                    <a:pt x="15138" y="9869"/>
                    <a:pt x="15138" y="9489"/>
                    <a:pt x="15138" y="9109"/>
                  </a:cubicBezTo>
                  <a:close/>
                  <a:moveTo>
                    <a:pt x="9745" y="0"/>
                  </a:moveTo>
                  <a:cubicBezTo>
                    <a:pt x="8937" y="0"/>
                    <a:pt x="8091" y="241"/>
                    <a:pt x="7886" y="685"/>
                  </a:cubicBezTo>
                  <a:cubicBezTo>
                    <a:pt x="7854" y="748"/>
                    <a:pt x="7854" y="780"/>
                    <a:pt x="7823" y="843"/>
                  </a:cubicBezTo>
                  <a:lnTo>
                    <a:pt x="3452" y="843"/>
                  </a:lnTo>
                  <a:cubicBezTo>
                    <a:pt x="3162" y="843"/>
                    <a:pt x="2843" y="831"/>
                    <a:pt x="2521" y="831"/>
                  </a:cubicBezTo>
                  <a:cubicBezTo>
                    <a:pt x="1931" y="831"/>
                    <a:pt x="1327" y="871"/>
                    <a:pt x="855" y="1096"/>
                  </a:cubicBezTo>
                  <a:cubicBezTo>
                    <a:pt x="0" y="1508"/>
                    <a:pt x="254" y="2300"/>
                    <a:pt x="254" y="2901"/>
                  </a:cubicBezTo>
                  <a:cubicBezTo>
                    <a:pt x="254" y="3820"/>
                    <a:pt x="254" y="4770"/>
                    <a:pt x="222" y="5688"/>
                  </a:cubicBezTo>
                  <a:cubicBezTo>
                    <a:pt x="222" y="6670"/>
                    <a:pt x="222" y="7652"/>
                    <a:pt x="222" y="8602"/>
                  </a:cubicBezTo>
                  <a:cubicBezTo>
                    <a:pt x="222" y="9140"/>
                    <a:pt x="64" y="9837"/>
                    <a:pt x="729" y="10249"/>
                  </a:cubicBezTo>
                  <a:cubicBezTo>
                    <a:pt x="1299" y="10597"/>
                    <a:pt x="2249" y="10660"/>
                    <a:pt x="3009" y="10660"/>
                  </a:cubicBezTo>
                  <a:cubicBezTo>
                    <a:pt x="3408" y="10669"/>
                    <a:pt x="3804" y="10673"/>
                    <a:pt x="4200" y="10673"/>
                  </a:cubicBezTo>
                  <a:cubicBezTo>
                    <a:pt x="5280" y="10673"/>
                    <a:pt x="6353" y="10643"/>
                    <a:pt x="7443" y="10597"/>
                  </a:cubicBezTo>
                  <a:cubicBezTo>
                    <a:pt x="7538" y="10724"/>
                    <a:pt x="7664" y="10850"/>
                    <a:pt x="7791" y="10977"/>
                  </a:cubicBezTo>
                  <a:cubicBezTo>
                    <a:pt x="8184" y="11259"/>
                    <a:pt x="8729" y="11389"/>
                    <a:pt x="9273" y="11389"/>
                  </a:cubicBezTo>
                  <a:cubicBezTo>
                    <a:pt x="10133" y="11389"/>
                    <a:pt x="10991" y="11064"/>
                    <a:pt x="11243" y="10502"/>
                  </a:cubicBezTo>
                  <a:lnTo>
                    <a:pt x="11243" y="10470"/>
                  </a:lnTo>
                  <a:lnTo>
                    <a:pt x="11275" y="10470"/>
                  </a:lnTo>
                  <a:cubicBezTo>
                    <a:pt x="11822" y="10813"/>
                    <a:pt x="12518" y="11073"/>
                    <a:pt x="13244" y="11073"/>
                  </a:cubicBezTo>
                  <a:cubicBezTo>
                    <a:pt x="13525" y="11073"/>
                    <a:pt x="13810" y="11034"/>
                    <a:pt x="14093" y="10945"/>
                  </a:cubicBezTo>
                  <a:cubicBezTo>
                    <a:pt x="14473" y="10819"/>
                    <a:pt x="14727" y="10629"/>
                    <a:pt x="14853" y="10439"/>
                  </a:cubicBezTo>
                  <a:lnTo>
                    <a:pt x="14980" y="10439"/>
                  </a:lnTo>
                  <a:cubicBezTo>
                    <a:pt x="19065" y="10660"/>
                    <a:pt x="23182" y="10755"/>
                    <a:pt x="27299" y="10882"/>
                  </a:cubicBezTo>
                  <a:cubicBezTo>
                    <a:pt x="41867" y="11325"/>
                    <a:pt x="56403" y="11579"/>
                    <a:pt x="71002" y="11674"/>
                  </a:cubicBezTo>
                  <a:lnTo>
                    <a:pt x="71034" y="11674"/>
                  </a:lnTo>
                  <a:cubicBezTo>
                    <a:pt x="71097" y="11705"/>
                    <a:pt x="71161" y="11705"/>
                    <a:pt x="71256" y="11705"/>
                  </a:cubicBezTo>
                  <a:cubicBezTo>
                    <a:pt x="71414" y="11642"/>
                    <a:pt x="71572" y="11579"/>
                    <a:pt x="71763" y="11547"/>
                  </a:cubicBezTo>
                  <a:lnTo>
                    <a:pt x="71794" y="11547"/>
                  </a:lnTo>
                  <a:cubicBezTo>
                    <a:pt x="74486" y="10692"/>
                    <a:pt x="77178" y="9932"/>
                    <a:pt x="79965" y="9204"/>
                  </a:cubicBezTo>
                  <a:cubicBezTo>
                    <a:pt x="81263" y="8855"/>
                    <a:pt x="82562" y="8443"/>
                    <a:pt x="83702" y="7873"/>
                  </a:cubicBezTo>
                  <a:cubicBezTo>
                    <a:pt x="84335" y="7588"/>
                    <a:pt x="85127" y="7177"/>
                    <a:pt x="84969" y="6607"/>
                  </a:cubicBezTo>
                  <a:cubicBezTo>
                    <a:pt x="84778" y="6005"/>
                    <a:pt x="83733" y="5657"/>
                    <a:pt x="82973" y="5435"/>
                  </a:cubicBezTo>
                  <a:cubicBezTo>
                    <a:pt x="81612" y="4960"/>
                    <a:pt x="80250" y="4548"/>
                    <a:pt x="78888" y="4105"/>
                  </a:cubicBezTo>
                  <a:cubicBezTo>
                    <a:pt x="77495" y="3630"/>
                    <a:pt x="76101" y="3155"/>
                    <a:pt x="74771" y="2616"/>
                  </a:cubicBezTo>
                  <a:cubicBezTo>
                    <a:pt x="74106" y="2363"/>
                    <a:pt x="73473" y="2078"/>
                    <a:pt x="72871" y="1793"/>
                  </a:cubicBezTo>
                  <a:cubicBezTo>
                    <a:pt x="72713" y="1730"/>
                    <a:pt x="72586" y="1666"/>
                    <a:pt x="72428" y="1603"/>
                  </a:cubicBezTo>
                  <a:cubicBezTo>
                    <a:pt x="72459" y="1508"/>
                    <a:pt x="72396" y="1413"/>
                    <a:pt x="72238" y="1413"/>
                  </a:cubicBezTo>
                  <a:cubicBezTo>
                    <a:pt x="67994" y="1381"/>
                    <a:pt x="63750" y="1318"/>
                    <a:pt x="59507" y="1286"/>
                  </a:cubicBezTo>
                  <a:cubicBezTo>
                    <a:pt x="52001" y="1223"/>
                    <a:pt x="44495" y="1128"/>
                    <a:pt x="36990" y="1065"/>
                  </a:cubicBezTo>
                  <a:cubicBezTo>
                    <a:pt x="30841" y="986"/>
                    <a:pt x="24693" y="820"/>
                    <a:pt x="18562" y="820"/>
                  </a:cubicBezTo>
                  <a:cubicBezTo>
                    <a:pt x="17304" y="820"/>
                    <a:pt x="16046" y="827"/>
                    <a:pt x="14790" y="843"/>
                  </a:cubicBezTo>
                  <a:cubicBezTo>
                    <a:pt x="14420" y="393"/>
                    <a:pt x="13872" y="76"/>
                    <a:pt x="13019" y="76"/>
                  </a:cubicBezTo>
                  <a:cubicBezTo>
                    <a:pt x="12851" y="76"/>
                    <a:pt x="12671" y="88"/>
                    <a:pt x="12478" y="115"/>
                  </a:cubicBezTo>
                  <a:cubicBezTo>
                    <a:pt x="12003" y="178"/>
                    <a:pt x="11591" y="336"/>
                    <a:pt x="11306" y="558"/>
                  </a:cubicBezTo>
                  <a:cubicBezTo>
                    <a:pt x="11102" y="178"/>
                    <a:pt x="10438" y="0"/>
                    <a:pt x="9745" y="0"/>
                  </a:cubicBezTo>
                  <a:close/>
                </a:path>
              </a:pathLst>
            </a:custGeom>
            <a:solidFill>
              <a:srgbClr val="1D1D1B"/>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69" name="Google Shape;669;g2299ef9d14f_1_1193"/>
          <p:cNvGrpSpPr/>
          <p:nvPr/>
        </p:nvGrpSpPr>
        <p:grpSpPr>
          <a:xfrm>
            <a:off x="8170555" y="2247842"/>
            <a:ext cx="3411561" cy="468805"/>
            <a:chOff x="5875113" y="2015601"/>
            <a:chExt cx="2558735" cy="351613"/>
          </a:xfrm>
        </p:grpSpPr>
        <p:sp>
          <p:nvSpPr>
            <p:cNvPr id="670" name="Google Shape;670;g2299ef9d14f_1_1193"/>
            <p:cNvSpPr/>
            <p:nvPr/>
          </p:nvSpPr>
          <p:spPr>
            <a:xfrm>
              <a:off x="6253988" y="2042834"/>
              <a:ext cx="1737233" cy="319872"/>
            </a:xfrm>
            <a:custGeom>
              <a:rect b="b" l="l" r="r" t="t"/>
              <a:pathLst>
                <a:path extrusionOk="0" h="10642" w="57797">
                  <a:moveTo>
                    <a:pt x="56814" y="0"/>
                  </a:moveTo>
                  <a:lnTo>
                    <a:pt x="55263" y="95"/>
                  </a:lnTo>
                  <a:lnTo>
                    <a:pt x="45825" y="159"/>
                  </a:lnTo>
                  <a:lnTo>
                    <a:pt x="37180" y="254"/>
                  </a:lnTo>
                  <a:lnTo>
                    <a:pt x="28122" y="349"/>
                  </a:lnTo>
                  <a:lnTo>
                    <a:pt x="22232" y="475"/>
                  </a:lnTo>
                  <a:lnTo>
                    <a:pt x="14219" y="507"/>
                  </a:lnTo>
                  <a:lnTo>
                    <a:pt x="760" y="697"/>
                  </a:lnTo>
                  <a:lnTo>
                    <a:pt x="665" y="855"/>
                  </a:lnTo>
                  <a:lnTo>
                    <a:pt x="1013" y="1679"/>
                  </a:lnTo>
                  <a:lnTo>
                    <a:pt x="760" y="2534"/>
                  </a:lnTo>
                  <a:lnTo>
                    <a:pt x="0" y="3136"/>
                  </a:lnTo>
                  <a:lnTo>
                    <a:pt x="570" y="3484"/>
                  </a:lnTo>
                  <a:lnTo>
                    <a:pt x="1457" y="4244"/>
                  </a:lnTo>
                  <a:lnTo>
                    <a:pt x="1552" y="4719"/>
                  </a:lnTo>
                  <a:lnTo>
                    <a:pt x="1108" y="5606"/>
                  </a:lnTo>
                  <a:lnTo>
                    <a:pt x="538" y="5827"/>
                  </a:lnTo>
                  <a:lnTo>
                    <a:pt x="1552" y="6429"/>
                  </a:lnTo>
                  <a:lnTo>
                    <a:pt x="1679" y="7474"/>
                  </a:lnTo>
                  <a:lnTo>
                    <a:pt x="1235" y="8171"/>
                  </a:lnTo>
                  <a:lnTo>
                    <a:pt x="633" y="8393"/>
                  </a:lnTo>
                  <a:lnTo>
                    <a:pt x="1584" y="9058"/>
                  </a:lnTo>
                  <a:lnTo>
                    <a:pt x="1552" y="9786"/>
                  </a:lnTo>
                  <a:lnTo>
                    <a:pt x="1298" y="10293"/>
                  </a:lnTo>
                  <a:lnTo>
                    <a:pt x="918" y="10514"/>
                  </a:lnTo>
                  <a:lnTo>
                    <a:pt x="1330" y="10641"/>
                  </a:lnTo>
                  <a:lnTo>
                    <a:pt x="1932" y="10578"/>
                  </a:lnTo>
                  <a:lnTo>
                    <a:pt x="19857" y="10419"/>
                  </a:lnTo>
                  <a:lnTo>
                    <a:pt x="41075" y="9944"/>
                  </a:lnTo>
                  <a:lnTo>
                    <a:pt x="56244" y="9501"/>
                  </a:lnTo>
                  <a:lnTo>
                    <a:pt x="57194" y="9501"/>
                  </a:lnTo>
                  <a:lnTo>
                    <a:pt x="57764" y="9343"/>
                  </a:lnTo>
                  <a:lnTo>
                    <a:pt x="57606" y="8361"/>
                  </a:lnTo>
                  <a:lnTo>
                    <a:pt x="57511" y="2344"/>
                  </a:lnTo>
                  <a:lnTo>
                    <a:pt x="57511" y="760"/>
                  </a:lnTo>
                  <a:lnTo>
                    <a:pt x="57796" y="127"/>
                  </a:lnTo>
                  <a:lnTo>
                    <a:pt x="56814" y="0"/>
                  </a:lnTo>
                  <a:close/>
                </a:path>
              </a:pathLst>
            </a:custGeom>
            <a:solidFill>
              <a:srgbClr val="25255B"/>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1" name="Google Shape;671;g2299ef9d14f_1_1193"/>
            <p:cNvSpPr/>
            <p:nvPr/>
          </p:nvSpPr>
          <p:spPr>
            <a:xfrm>
              <a:off x="8100660" y="2024378"/>
              <a:ext cx="105682" cy="326665"/>
            </a:xfrm>
            <a:custGeom>
              <a:rect b="b" l="l" r="r" t="t"/>
              <a:pathLst>
                <a:path extrusionOk="0" h="10868" w="3516">
                  <a:moveTo>
                    <a:pt x="1254" y="0"/>
                  </a:moveTo>
                  <a:cubicBezTo>
                    <a:pt x="793" y="0"/>
                    <a:pt x="275" y="70"/>
                    <a:pt x="127" y="393"/>
                  </a:cubicBezTo>
                  <a:cubicBezTo>
                    <a:pt x="127" y="456"/>
                    <a:pt x="63" y="488"/>
                    <a:pt x="0" y="488"/>
                  </a:cubicBezTo>
                  <a:cubicBezTo>
                    <a:pt x="127" y="614"/>
                    <a:pt x="222" y="773"/>
                    <a:pt x="285" y="963"/>
                  </a:cubicBezTo>
                  <a:cubicBezTo>
                    <a:pt x="570" y="1881"/>
                    <a:pt x="507" y="2894"/>
                    <a:pt x="538" y="3845"/>
                  </a:cubicBezTo>
                  <a:cubicBezTo>
                    <a:pt x="570" y="5903"/>
                    <a:pt x="602" y="8056"/>
                    <a:pt x="0" y="10083"/>
                  </a:cubicBezTo>
                  <a:cubicBezTo>
                    <a:pt x="0" y="10115"/>
                    <a:pt x="0" y="10115"/>
                    <a:pt x="0" y="10115"/>
                  </a:cubicBezTo>
                  <a:cubicBezTo>
                    <a:pt x="0" y="10147"/>
                    <a:pt x="0" y="10147"/>
                    <a:pt x="32" y="10147"/>
                  </a:cubicBezTo>
                  <a:cubicBezTo>
                    <a:pt x="362" y="10578"/>
                    <a:pt x="1037" y="10867"/>
                    <a:pt x="1765" y="10867"/>
                  </a:cubicBezTo>
                  <a:cubicBezTo>
                    <a:pt x="1946" y="10867"/>
                    <a:pt x="2130" y="10849"/>
                    <a:pt x="2312" y="10812"/>
                  </a:cubicBezTo>
                  <a:cubicBezTo>
                    <a:pt x="3325" y="10590"/>
                    <a:pt x="3515" y="9862"/>
                    <a:pt x="3515" y="9260"/>
                  </a:cubicBezTo>
                  <a:cubicBezTo>
                    <a:pt x="3484" y="8183"/>
                    <a:pt x="3167" y="7106"/>
                    <a:pt x="3040" y="6030"/>
                  </a:cubicBezTo>
                  <a:cubicBezTo>
                    <a:pt x="2882" y="4858"/>
                    <a:pt x="2819" y="3686"/>
                    <a:pt x="2819" y="2514"/>
                  </a:cubicBezTo>
                  <a:cubicBezTo>
                    <a:pt x="2819" y="1976"/>
                    <a:pt x="2914" y="1438"/>
                    <a:pt x="2882" y="899"/>
                  </a:cubicBezTo>
                  <a:cubicBezTo>
                    <a:pt x="2882" y="393"/>
                    <a:pt x="2502" y="44"/>
                    <a:pt x="1615" y="13"/>
                  </a:cubicBezTo>
                  <a:cubicBezTo>
                    <a:pt x="1505" y="6"/>
                    <a:pt x="1382" y="0"/>
                    <a:pt x="1254" y="0"/>
                  </a:cubicBezTo>
                  <a:close/>
                </a:path>
              </a:pathLst>
            </a:custGeom>
            <a:solidFill>
              <a:srgbClr val="D6D6D6"/>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2" name="Google Shape;672;g2299ef9d14f_1_1193"/>
            <p:cNvSpPr/>
            <p:nvPr/>
          </p:nvSpPr>
          <p:spPr>
            <a:xfrm>
              <a:off x="7981663" y="2025550"/>
              <a:ext cx="122815" cy="315243"/>
            </a:xfrm>
            <a:custGeom>
              <a:rect b="b" l="l" r="r" t="t"/>
              <a:pathLst>
                <a:path extrusionOk="0" h="10488" w="4086">
                  <a:moveTo>
                    <a:pt x="2112" y="0"/>
                  </a:moveTo>
                  <a:cubicBezTo>
                    <a:pt x="1521" y="0"/>
                    <a:pt x="969" y="209"/>
                    <a:pt x="634" y="544"/>
                  </a:cubicBezTo>
                  <a:cubicBezTo>
                    <a:pt x="602" y="575"/>
                    <a:pt x="570" y="607"/>
                    <a:pt x="570" y="639"/>
                  </a:cubicBezTo>
                  <a:cubicBezTo>
                    <a:pt x="539" y="670"/>
                    <a:pt x="539" y="670"/>
                    <a:pt x="507" y="702"/>
                  </a:cubicBezTo>
                  <a:cubicBezTo>
                    <a:pt x="0" y="1399"/>
                    <a:pt x="159" y="2285"/>
                    <a:pt x="190" y="3014"/>
                  </a:cubicBezTo>
                  <a:cubicBezTo>
                    <a:pt x="222" y="3996"/>
                    <a:pt x="222" y="4977"/>
                    <a:pt x="254" y="5959"/>
                  </a:cubicBezTo>
                  <a:cubicBezTo>
                    <a:pt x="285" y="6941"/>
                    <a:pt x="317" y="7922"/>
                    <a:pt x="349" y="8904"/>
                  </a:cubicBezTo>
                  <a:cubicBezTo>
                    <a:pt x="349" y="9506"/>
                    <a:pt x="285" y="10266"/>
                    <a:pt x="1457" y="10456"/>
                  </a:cubicBezTo>
                  <a:cubicBezTo>
                    <a:pt x="1586" y="10477"/>
                    <a:pt x="1715" y="10487"/>
                    <a:pt x="1843" y="10487"/>
                  </a:cubicBezTo>
                  <a:cubicBezTo>
                    <a:pt x="2471" y="10487"/>
                    <a:pt x="3085" y="10255"/>
                    <a:pt x="3611" y="10044"/>
                  </a:cubicBezTo>
                  <a:cubicBezTo>
                    <a:pt x="3737" y="8112"/>
                    <a:pt x="4086" y="6212"/>
                    <a:pt x="4086" y="4281"/>
                  </a:cubicBezTo>
                  <a:cubicBezTo>
                    <a:pt x="4086" y="3330"/>
                    <a:pt x="4054" y="2380"/>
                    <a:pt x="3927" y="1430"/>
                  </a:cubicBezTo>
                  <a:cubicBezTo>
                    <a:pt x="3832" y="860"/>
                    <a:pt x="3674" y="290"/>
                    <a:pt x="2692" y="69"/>
                  </a:cubicBezTo>
                  <a:cubicBezTo>
                    <a:pt x="2499" y="22"/>
                    <a:pt x="2303" y="0"/>
                    <a:pt x="2112" y="0"/>
                  </a:cubicBezTo>
                  <a:close/>
                </a:path>
              </a:pathLst>
            </a:custGeom>
            <a:solidFill>
              <a:srgbClr val="D6D6D6"/>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3" name="Google Shape;673;g2299ef9d14f_1_1193"/>
            <p:cNvSpPr/>
            <p:nvPr/>
          </p:nvSpPr>
          <p:spPr>
            <a:xfrm>
              <a:off x="8197746" y="2046350"/>
              <a:ext cx="228467" cy="284915"/>
            </a:xfrm>
            <a:custGeom>
              <a:rect b="b" l="l" r="r" t="t"/>
              <a:pathLst>
                <a:path extrusionOk="0" h="9479" w="7601">
                  <a:moveTo>
                    <a:pt x="4997" y="0"/>
                  </a:moveTo>
                  <a:cubicBezTo>
                    <a:pt x="4416" y="0"/>
                    <a:pt x="3819" y="42"/>
                    <a:pt x="3294" y="42"/>
                  </a:cubicBezTo>
                  <a:lnTo>
                    <a:pt x="64" y="42"/>
                  </a:lnTo>
                  <a:cubicBezTo>
                    <a:pt x="64" y="232"/>
                    <a:pt x="64" y="390"/>
                    <a:pt x="32" y="548"/>
                  </a:cubicBezTo>
                  <a:cubicBezTo>
                    <a:pt x="0" y="1087"/>
                    <a:pt x="0" y="1593"/>
                    <a:pt x="0" y="2132"/>
                  </a:cubicBezTo>
                  <a:cubicBezTo>
                    <a:pt x="0" y="3145"/>
                    <a:pt x="64" y="4159"/>
                    <a:pt x="190" y="5172"/>
                  </a:cubicBezTo>
                  <a:cubicBezTo>
                    <a:pt x="285" y="6154"/>
                    <a:pt x="507" y="7167"/>
                    <a:pt x="634" y="8181"/>
                  </a:cubicBezTo>
                  <a:cubicBezTo>
                    <a:pt x="697" y="8592"/>
                    <a:pt x="697" y="9036"/>
                    <a:pt x="507" y="9416"/>
                  </a:cubicBezTo>
                  <a:lnTo>
                    <a:pt x="3927" y="9416"/>
                  </a:lnTo>
                  <a:cubicBezTo>
                    <a:pt x="4846" y="9384"/>
                    <a:pt x="6207" y="9479"/>
                    <a:pt x="6872" y="9036"/>
                  </a:cubicBezTo>
                  <a:cubicBezTo>
                    <a:pt x="7601" y="8561"/>
                    <a:pt x="7253" y="7325"/>
                    <a:pt x="7253" y="6724"/>
                  </a:cubicBezTo>
                  <a:cubicBezTo>
                    <a:pt x="7253" y="6027"/>
                    <a:pt x="7253" y="5330"/>
                    <a:pt x="7253" y="4665"/>
                  </a:cubicBezTo>
                  <a:cubicBezTo>
                    <a:pt x="7221" y="3937"/>
                    <a:pt x="7221" y="3209"/>
                    <a:pt x="7221" y="2448"/>
                  </a:cubicBezTo>
                  <a:cubicBezTo>
                    <a:pt x="7221" y="2100"/>
                    <a:pt x="7221" y="1720"/>
                    <a:pt x="7221" y="1372"/>
                  </a:cubicBezTo>
                  <a:cubicBezTo>
                    <a:pt x="7221" y="833"/>
                    <a:pt x="7221" y="327"/>
                    <a:pt x="6239" y="105"/>
                  </a:cubicBezTo>
                  <a:cubicBezTo>
                    <a:pt x="5859" y="24"/>
                    <a:pt x="5433" y="0"/>
                    <a:pt x="4997" y="0"/>
                  </a:cubicBezTo>
                  <a:close/>
                </a:path>
              </a:pathLst>
            </a:custGeom>
            <a:solidFill>
              <a:srgbClr val="25255B"/>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4" name="Google Shape;674;g2299ef9d14f_1_1193"/>
            <p:cNvSpPr/>
            <p:nvPr/>
          </p:nvSpPr>
          <p:spPr>
            <a:xfrm>
              <a:off x="6051220" y="2071388"/>
              <a:ext cx="262763" cy="283683"/>
            </a:xfrm>
            <a:custGeom>
              <a:rect b="b" l="l" r="r" t="t"/>
              <a:pathLst>
                <a:path extrusionOk="0" h="9438" w="8742">
                  <a:moveTo>
                    <a:pt x="7158" y="0"/>
                  </a:moveTo>
                  <a:cubicBezTo>
                    <a:pt x="7094" y="32"/>
                    <a:pt x="7031" y="32"/>
                    <a:pt x="6936" y="64"/>
                  </a:cubicBezTo>
                  <a:cubicBezTo>
                    <a:pt x="6841" y="95"/>
                    <a:pt x="6746" y="159"/>
                    <a:pt x="6651" y="190"/>
                  </a:cubicBezTo>
                  <a:cubicBezTo>
                    <a:pt x="6366" y="317"/>
                    <a:pt x="6081" y="444"/>
                    <a:pt x="5796" y="570"/>
                  </a:cubicBezTo>
                  <a:cubicBezTo>
                    <a:pt x="5289" y="760"/>
                    <a:pt x="4814" y="950"/>
                    <a:pt x="4308" y="1172"/>
                  </a:cubicBezTo>
                  <a:cubicBezTo>
                    <a:pt x="3199" y="1584"/>
                    <a:pt x="2059" y="1995"/>
                    <a:pt x="919" y="2376"/>
                  </a:cubicBezTo>
                  <a:cubicBezTo>
                    <a:pt x="634" y="2471"/>
                    <a:pt x="317" y="2566"/>
                    <a:pt x="1" y="2661"/>
                  </a:cubicBezTo>
                  <a:cubicBezTo>
                    <a:pt x="1267" y="2851"/>
                    <a:pt x="1616" y="3991"/>
                    <a:pt x="1616" y="4687"/>
                  </a:cubicBezTo>
                  <a:cubicBezTo>
                    <a:pt x="1647" y="5637"/>
                    <a:pt x="1077" y="6524"/>
                    <a:pt x="64" y="7189"/>
                  </a:cubicBezTo>
                  <a:cubicBezTo>
                    <a:pt x="539" y="7316"/>
                    <a:pt x="1014" y="7443"/>
                    <a:pt x="1521" y="7569"/>
                  </a:cubicBezTo>
                  <a:cubicBezTo>
                    <a:pt x="3611" y="8108"/>
                    <a:pt x="5733" y="8678"/>
                    <a:pt x="7664" y="9438"/>
                  </a:cubicBezTo>
                  <a:cubicBezTo>
                    <a:pt x="8551" y="8868"/>
                    <a:pt x="8456" y="7981"/>
                    <a:pt x="7253" y="7569"/>
                  </a:cubicBezTo>
                  <a:cubicBezTo>
                    <a:pt x="7094" y="7538"/>
                    <a:pt x="7126" y="7379"/>
                    <a:pt x="7253" y="7348"/>
                  </a:cubicBezTo>
                  <a:cubicBezTo>
                    <a:pt x="8741" y="6777"/>
                    <a:pt x="8615" y="5511"/>
                    <a:pt x="7063" y="5067"/>
                  </a:cubicBezTo>
                  <a:cubicBezTo>
                    <a:pt x="6904" y="5036"/>
                    <a:pt x="6936" y="4877"/>
                    <a:pt x="7063" y="4814"/>
                  </a:cubicBezTo>
                  <a:cubicBezTo>
                    <a:pt x="8646" y="4181"/>
                    <a:pt x="8361" y="2787"/>
                    <a:pt x="6588" y="2407"/>
                  </a:cubicBezTo>
                  <a:cubicBezTo>
                    <a:pt x="6398" y="2376"/>
                    <a:pt x="6366" y="2217"/>
                    <a:pt x="6524" y="2154"/>
                  </a:cubicBezTo>
                  <a:cubicBezTo>
                    <a:pt x="7696" y="1647"/>
                    <a:pt x="7918" y="697"/>
                    <a:pt x="7158" y="0"/>
                  </a:cubicBezTo>
                  <a:close/>
                </a:path>
              </a:pathLst>
            </a:custGeom>
            <a:solidFill>
              <a:srgbClr val="F1F1F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5" name="Google Shape;675;g2299ef9d14f_1_1193"/>
            <p:cNvSpPr/>
            <p:nvPr/>
          </p:nvSpPr>
          <p:spPr>
            <a:xfrm>
              <a:off x="6280619" y="2114220"/>
              <a:ext cx="1685835" cy="35708"/>
            </a:xfrm>
            <a:custGeom>
              <a:rect b="b" l="l" r="r" t="t"/>
              <a:pathLst>
                <a:path extrusionOk="0" h="1188" w="56087">
                  <a:moveTo>
                    <a:pt x="55928" y="0"/>
                  </a:moveTo>
                  <a:cubicBezTo>
                    <a:pt x="52286" y="64"/>
                    <a:pt x="48644" y="285"/>
                    <a:pt x="45003" y="412"/>
                  </a:cubicBezTo>
                  <a:cubicBezTo>
                    <a:pt x="41297" y="539"/>
                    <a:pt x="37560" y="634"/>
                    <a:pt x="33855" y="697"/>
                  </a:cubicBezTo>
                  <a:cubicBezTo>
                    <a:pt x="27457" y="835"/>
                    <a:pt x="21035" y="925"/>
                    <a:pt x="14630" y="925"/>
                  </a:cubicBezTo>
                  <a:cubicBezTo>
                    <a:pt x="13680" y="925"/>
                    <a:pt x="12731" y="923"/>
                    <a:pt x="11782" y="919"/>
                  </a:cubicBezTo>
                  <a:cubicBezTo>
                    <a:pt x="7855" y="919"/>
                    <a:pt x="3928" y="887"/>
                    <a:pt x="1" y="887"/>
                  </a:cubicBezTo>
                  <a:lnTo>
                    <a:pt x="1" y="1014"/>
                  </a:lnTo>
                  <a:cubicBezTo>
                    <a:pt x="4202" y="1145"/>
                    <a:pt x="8403" y="1187"/>
                    <a:pt x="12597" y="1187"/>
                  </a:cubicBezTo>
                  <a:cubicBezTo>
                    <a:pt x="15517" y="1187"/>
                    <a:pt x="18434" y="1167"/>
                    <a:pt x="21346" y="1141"/>
                  </a:cubicBezTo>
                  <a:cubicBezTo>
                    <a:pt x="28725" y="1077"/>
                    <a:pt x="36072" y="919"/>
                    <a:pt x="43419" y="697"/>
                  </a:cubicBezTo>
                  <a:cubicBezTo>
                    <a:pt x="47568" y="570"/>
                    <a:pt x="51780" y="507"/>
                    <a:pt x="55928" y="222"/>
                  </a:cubicBezTo>
                  <a:cubicBezTo>
                    <a:pt x="56023" y="190"/>
                    <a:pt x="56087" y="159"/>
                    <a:pt x="56087" y="95"/>
                  </a:cubicBezTo>
                  <a:cubicBezTo>
                    <a:pt x="56087" y="32"/>
                    <a:pt x="56023" y="0"/>
                    <a:pt x="55928" y="0"/>
                  </a:cubicBezTo>
                  <a:close/>
                </a:path>
              </a:pathLst>
            </a:custGeom>
            <a:solidFill>
              <a:srgbClr val="1D1D1B"/>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6" name="Google Shape;676;g2299ef9d14f_1_1193"/>
            <p:cNvSpPr/>
            <p:nvPr/>
          </p:nvSpPr>
          <p:spPr>
            <a:xfrm>
              <a:off x="5886535" y="2155158"/>
              <a:ext cx="229459" cy="130419"/>
            </a:xfrm>
            <a:custGeom>
              <a:rect b="b" l="l" r="r" t="t"/>
              <a:pathLst>
                <a:path extrusionOk="0" h="4339" w="7634">
                  <a:moveTo>
                    <a:pt x="5131" y="0"/>
                  </a:moveTo>
                  <a:cubicBezTo>
                    <a:pt x="4466" y="222"/>
                    <a:pt x="3769" y="444"/>
                    <a:pt x="3104" y="665"/>
                  </a:cubicBezTo>
                  <a:cubicBezTo>
                    <a:pt x="2281" y="950"/>
                    <a:pt x="1" y="1425"/>
                    <a:pt x="254" y="2249"/>
                  </a:cubicBezTo>
                  <a:cubicBezTo>
                    <a:pt x="412" y="2660"/>
                    <a:pt x="1458" y="3040"/>
                    <a:pt x="1964" y="3262"/>
                  </a:cubicBezTo>
                  <a:cubicBezTo>
                    <a:pt x="2471" y="3484"/>
                    <a:pt x="2978" y="3674"/>
                    <a:pt x="3516" y="3832"/>
                  </a:cubicBezTo>
                  <a:cubicBezTo>
                    <a:pt x="4086" y="4022"/>
                    <a:pt x="4656" y="4181"/>
                    <a:pt x="5226" y="4339"/>
                  </a:cubicBezTo>
                  <a:cubicBezTo>
                    <a:pt x="6651" y="3199"/>
                    <a:pt x="7633" y="950"/>
                    <a:pt x="5195" y="95"/>
                  </a:cubicBezTo>
                  <a:cubicBezTo>
                    <a:pt x="5163" y="64"/>
                    <a:pt x="5131" y="32"/>
                    <a:pt x="5131" y="0"/>
                  </a:cubicBezTo>
                  <a:close/>
                </a:path>
              </a:pathLst>
            </a:custGeom>
            <a:solidFill>
              <a:srgbClr val="25255B"/>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7" name="Google Shape;677;g2299ef9d14f_1_1193"/>
            <p:cNvSpPr/>
            <p:nvPr/>
          </p:nvSpPr>
          <p:spPr>
            <a:xfrm>
              <a:off x="5875113" y="2015601"/>
              <a:ext cx="2558735" cy="351613"/>
            </a:xfrm>
            <a:custGeom>
              <a:rect b="b" l="l" r="r" t="t"/>
              <a:pathLst>
                <a:path extrusionOk="0" h="11698" w="85128">
                  <a:moveTo>
                    <a:pt x="70211" y="1065"/>
                  </a:moveTo>
                  <a:lnTo>
                    <a:pt x="70211" y="1065"/>
                  </a:lnTo>
                  <a:cubicBezTo>
                    <a:pt x="69958" y="1476"/>
                    <a:pt x="69863" y="1951"/>
                    <a:pt x="69831" y="2331"/>
                  </a:cubicBezTo>
                  <a:cubicBezTo>
                    <a:pt x="69831" y="2680"/>
                    <a:pt x="69831" y="3028"/>
                    <a:pt x="69831" y="3376"/>
                  </a:cubicBezTo>
                  <a:cubicBezTo>
                    <a:pt x="69831" y="4390"/>
                    <a:pt x="69863" y="5403"/>
                    <a:pt x="69926" y="6417"/>
                  </a:cubicBezTo>
                  <a:cubicBezTo>
                    <a:pt x="69894" y="6417"/>
                    <a:pt x="69894" y="6385"/>
                    <a:pt x="69863" y="6385"/>
                  </a:cubicBezTo>
                  <a:cubicBezTo>
                    <a:pt x="69152" y="6373"/>
                    <a:pt x="68439" y="6368"/>
                    <a:pt x="67726" y="6368"/>
                  </a:cubicBezTo>
                  <a:cubicBezTo>
                    <a:pt x="64786" y="6368"/>
                    <a:pt x="61830" y="6455"/>
                    <a:pt x="58874" y="6480"/>
                  </a:cubicBezTo>
                  <a:cubicBezTo>
                    <a:pt x="55232" y="6512"/>
                    <a:pt x="51558" y="6512"/>
                    <a:pt x="47916" y="6543"/>
                  </a:cubicBezTo>
                  <a:cubicBezTo>
                    <a:pt x="40569" y="6575"/>
                    <a:pt x="33253" y="6607"/>
                    <a:pt x="25938" y="6638"/>
                  </a:cubicBezTo>
                  <a:cubicBezTo>
                    <a:pt x="21821" y="6638"/>
                    <a:pt x="17735" y="6638"/>
                    <a:pt x="13650" y="6670"/>
                  </a:cubicBezTo>
                  <a:cubicBezTo>
                    <a:pt x="14759" y="6005"/>
                    <a:pt x="14632" y="4897"/>
                    <a:pt x="13492" y="4295"/>
                  </a:cubicBezTo>
                  <a:lnTo>
                    <a:pt x="13492" y="4168"/>
                  </a:lnTo>
                  <a:lnTo>
                    <a:pt x="13175" y="4168"/>
                  </a:lnTo>
                  <a:cubicBezTo>
                    <a:pt x="13080" y="4137"/>
                    <a:pt x="13048" y="4105"/>
                    <a:pt x="12953" y="4073"/>
                  </a:cubicBezTo>
                  <a:cubicBezTo>
                    <a:pt x="13998" y="3503"/>
                    <a:pt x="14220" y="2490"/>
                    <a:pt x="13460" y="1730"/>
                  </a:cubicBezTo>
                  <a:cubicBezTo>
                    <a:pt x="13460" y="1730"/>
                    <a:pt x="13492" y="1698"/>
                    <a:pt x="13492" y="1698"/>
                  </a:cubicBezTo>
                  <a:cubicBezTo>
                    <a:pt x="28250" y="1540"/>
                    <a:pt x="43007" y="1381"/>
                    <a:pt x="57765" y="1223"/>
                  </a:cubicBezTo>
                  <a:cubicBezTo>
                    <a:pt x="61914" y="1191"/>
                    <a:pt x="66062" y="1191"/>
                    <a:pt x="70211" y="1065"/>
                  </a:cubicBezTo>
                  <a:close/>
                  <a:moveTo>
                    <a:pt x="5511" y="4643"/>
                  </a:moveTo>
                  <a:cubicBezTo>
                    <a:pt x="5511" y="4675"/>
                    <a:pt x="5543" y="4707"/>
                    <a:pt x="5606" y="4738"/>
                  </a:cubicBezTo>
                  <a:cubicBezTo>
                    <a:pt x="8013" y="5593"/>
                    <a:pt x="7063" y="7842"/>
                    <a:pt x="5606" y="8982"/>
                  </a:cubicBezTo>
                  <a:cubicBezTo>
                    <a:pt x="5036" y="8824"/>
                    <a:pt x="4466" y="8665"/>
                    <a:pt x="3896" y="8475"/>
                  </a:cubicBezTo>
                  <a:cubicBezTo>
                    <a:pt x="3389" y="8317"/>
                    <a:pt x="2851" y="8127"/>
                    <a:pt x="2344" y="7905"/>
                  </a:cubicBezTo>
                  <a:cubicBezTo>
                    <a:pt x="1838" y="7683"/>
                    <a:pt x="792" y="7303"/>
                    <a:pt x="634" y="6892"/>
                  </a:cubicBezTo>
                  <a:cubicBezTo>
                    <a:pt x="381" y="6068"/>
                    <a:pt x="2661" y="5562"/>
                    <a:pt x="3484" y="5308"/>
                  </a:cubicBezTo>
                  <a:cubicBezTo>
                    <a:pt x="4149" y="5087"/>
                    <a:pt x="4846" y="4865"/>
                    <a:pt x="5511" y="4643"/>
                  </a:cubicBezTo>
                  <a:close/>
                  <a:moveTo>
                    <a:pt x="69926" y="6575"/>
                  </a:moveTo>
                  <a:cubicBezTo>
                    <a:pt x="69958" y="7335"/>
                    <a:pt x="69989" y="8095"/>
                    <a:pt x="70021" y="8855"/>
                  </a:cubicBezTo>
                  <a:cubicBezTo>
                    <a:pt x="69905" y="8887"/>
                    <a:pt x="69757" y="8897"/>
                    <a:pt x="69599" y="8897"/>
                  </a:cubicBezTo>
                  <a:cubicBezTo>
                    <a:pt x="69282" y="8897"/>
                    <a:pt x="68923" y="8855"/>
                    <a:pt x="68691" y="8855"/>
                  </a:cubicBezTo>
                  <a:cubicBezTo>
                    <a:pt x="68216" y="8855"/>
                    <a:pt x="67773" y="8855"/>
                    <a:pt x="67298" y="8887"/>
                  </a:cubicBezTo>
                  <a:lnTo>
                    <a:pt x="64574" y="8887"/>
                  </a:lnTo>
                  <a:cubicBezTo>
                    <a:pt x="62737" y="8919"/>
                    <a:pt x="60900" y="8919"/>
                    <a:pt x="59064" y="8919"/>
                  </a:cubicBezTo>
                  <a:cubicBezTo>
                    <a:pt x="55390" y="8950"/>
                    <a:pt x="51748" y="8982"/>
                    <a:pt x="48074" y="9014"/>
                  </a:cubicBezTo>
                  <a:cubicBezTo>
                    <a:pt x="40759" y="9077"/>
                    <a:pt x="33412" y="9109"/>
                    <a:pt x="26096" y="9172"/>
                  </a:cubicBezTo>
                  <a:cubicBezTo>
                    <a:pt x="21947" y="9204"/>
                    <a:pt x="17799" y="9235"/>
                    <a:pt x="13650" y="9330"/>
                  </a:cubicBezTo>
                  <a:cubicBezTo>
                    <a:pt x="13650" y="9330"/>
                    <a:pt x="13650" y="9330"/>
                    <a:pt x="13650" y="9299"/>
                  </a:cubicBezTo>
                  <a:cubicBezTo>
                    <a:pt x="14980" y="8665"/>
                    <a:pt x="14949" y="7430"/>
                    <a:pt x="13587" y="6828"/>
                  </a:cubicBezTo>
                  <a:lnTo>
                    <a:pt x="13587" y="6828"/>
                  </a:lnTo>
                  <a:cubicBezTo>
                    <a:pt x="18049" y="6877"/>
                    <a:pt x="22514" y="6896"/>
                    <a:pt x="26980" y="6896"/>
                  </a:cubicBezTo>
                  <a:cubicBezTo>
                    <a:pt x="37095" y="6896"/>
                    <a:pt x="47216" y="6799"/>
                    <a:pt x="57322" y="6733"/>
                  </a:cubicBezTo>
                  <a:cubicBezTo>
                    <a:pt x="61470" y="6702"/>
                    <a:pt x="65714" y="6765"/>
                    <a:pt x="69863" y="6607"/>
                  </a:cubicBezTo>
                  <a:cubicBezTo>
                    <a:pt x="69894" y="6607"/>
                    <a:pt x="69926" y="6607"/>
                    <a:pt x="69926" y="6575"/>
                  </a:cubicBezTo>
                  <a:close/>
                  <a:moveTo>
                    <a:pt x="82270" y="1023"/>
                  </a:moveTo>
                  <a:cubicBezTo>
                    <a:pt x="82706" y="1023"/>
                    <a:pt x="83132" y="1047"/>
                    <a:pt x="83512" y="1128"/>
                  </a:cubicBezTo>
                  <a:cubicBezTo>
                    <a:pt x="84494" y="1350"/>
                    <a:pt x="84494" y="1856"/>
                    <a:pt x="84494" y="2395"/>
                  </a:cubicBezTo>
                  <a:cubicBezTo>
                    <a:pt x="84494" y="2743"/>
                    <a:pt x="84494" y="3123"/>
                    <a:pt x="84494" y="3471"/>
                  </a:cubicBezTo>
                  <a:cubicBezTo>
                    <a:pt x="84494" y="4232"/>
                    <a:pt x="84494" y="4960"/>
                    <a:pt x="84526" y="5688"/>
                  </a:cubicBezTo>
                  <a:cubicBezTo>
                    <a:pt x="84526" y="6385"/>
                    <a:pt x="84526" y="7050"/>
                    <a:pt x="84526" y="7747"/>
                  </a:cubicBezTo>
                  <a:cubicBezTo>
                    <a:pt x="84526" y="8348"/>
                    <a:pt x="84874" y="9584"/>
                    <a:pt x="84145" y="10059"/>
                  </a:cubicBezTo>
                  <a:cubicBezTo>
                    <a:pt x="83480" y="10502"/>
                    <a:pt x="82119" y="10407"/>
                    <a:pt x="81200" y="10439"/>
                  </a:cubicBezTo>
                  <a:lnTo>
                    <a:pt x="77780" y="10439"/>
                  </a:lnTo>
                  <a:cubicBezTo>
                    <a:pt x="77970" y="10059"/>
                    <a:pt x="77970" y="9615"/>
                    <a:pt x="77907" y="9204"/>
                  </a:cubicBezTo>
                  <a:cubicBezTo>
                    <a:pt x="77780" y="8190"/>
                    <a:pt x="77558" y="7208"/>
                    <a:pt x="77463" y="6195"/>
                  </a:cubicBezTo>
                  <a:cubicBezTo>
                    <a:pt x="77337" y="5182"/>
                    <a:pt x="77273" y="4168"/>
                    <a:pt x="77273" y="3155"/>
                  </a:cubicBezTo>
                  <a:cubicBezTo>
                    <a:pt x="77273" y="2616"/>
                    <a:pt x="77305" y="2110"/>
                    <a:pt x="77305" y="1571"/>
                  </a:cubicBezTo>
                  <a:cubicBezTo>
                    <a:pt x="77337" y="1413"/>
                    <a:pt x="77337" y="1255"/>
                    <a:pt x="77337" y="1065"/>
                  </a:cubicBezTo>
                  <a:lnTo>
                    <a:pt x="80567" y="1065"/>
                  </a:lnTo>
                  <a:cubicBezTo>
                    <a:pt x="81092" y="1065"/>
                    <a:pt x="81689" y="1023"/>
                    <a:pt x="82270" y="1023"/>
                  </a:cubicBezTo>
                  <a:close/>
                  <a:moveTo>
                    <a:pt x="72196" y="331"/>
                  </a:moveTo>
                  <a:cubicBezTo>
                    <a:pt x="72387" y="331"/>
                    <a:pt x="72583" y="353"/>
                    <a:pt x="72776" y="400"/>
                  </a:cubicBezTo>
                  <a:cubicBezTo>
                    <a:pt x="73758" y="621"/>
                    <a:pt x="73916" y="1191"/>
                    <a:pt x="73980" y="1730"/>
                  </a:cubicBezTo>
                  <a:cubicBezTo>
                    <a:pt x="74138" y="2680"/>
                    <a:pt x="74138" y="3661"/>
                    <a:pt x="74170" y="4612"/>
                  </a:cubicBezTo>
                  <a:cubicBezTo>
                    <a:pt x="74170" y="6543"/>
                    <a:pt x="73821" y="8443"/>
                    <a:pt x="73695" y="10344"/>
                  </a:cubicBezTo>
                  <a:cubicBezTo>
                    <a:pt x="73154" y="10587"/>
                    <a:pt x="72521" y="10807"/>
                    <a:pt x="71874" y="10807"/>
                  </a:cubicBezTo>
                  <a:cubicBezTo>
                    <a:pt x="71763" y="10807"/>
                    <a:pt x="71652" y="10801"/>
                    <a:pt x="71541" y="10787"/>
                  </a:cubicBezTo>
                  <a:cubicBezTo>
                    <a:pt x="70369" y="10597"/>
                    <a:pt x="70433" y="9837"/>
                    <a:pt x="70401" y="9235"/>
                  </a:cubicBezTo>
                  <a:cubicBezTo>
                    <a:pt x="70369" y="8253"/>
                    <a:pt x="70369" y="7272"/>
                    <a:pt x="70338" y="6290"/>
                  </a:cubicBezTo>
                  <a:cubicBezTo>
                    <a:pt x="70306" y="5308"/>
                    <a:pt x="70274" y="4327"/>
                    <a:pt x="70274" y="3313"/>
                  </a:cubicBezTo>
                  <a:cubicBezTo>
                    <a:pt x="70243" y="2585"/>
                    <a:pt x="70084" y="1698"/>
                    <a:pt x="70591" y="1001"/>
                  </a:cubicBezTo>
                  <a:cubicBezTo>
                    <a:pt x="70623" y="1001"/>
                    <a:pt x="70623" y="1001"/>
                    <a:pt x="70623" y="970"/>
                  </a:cubicBezTo>
                  <a:cubicBezTo>
                    <a:pt x="70654" y="938"/>
                    <a:pt x="70686" y="906"/>
                    <a:pt x="70718" y="875"/>
                  </a:cubicBezTo>
                  <a:cubicBezTo>
                    <a:pt x="71053" y="540"/>
                    <a:pt x="71605" y="331"/>
                    <a:pt x="72196" y="331"/>
                  </a:cubicBezTo>
                  <a:close/>
                  <a:moveTo>
                    <a:pt x="75297" y="292"/>
                  </a:moveTo>
                  <a:cubicBezTo>
                    <a:pt x="75425" y="292"/>
                    <a:pt x="75548" y="298"/>
                    <a:pt x="75658" y="305"/>
                  </a:cubicBezTo>
                  <a:cubicBezTo>
                    <a:pt x="76545" y="336"/>
                    <a:pt x="76925" y="685"/>
                    <a:pt x="76925" y="1191"/>
                  </a:cubicBezTo>
                  <a:cubicBezTo>
                    <a:pt x="76957" y="1730"/>
                    <a:pt x="76862" y="2268"/>
                    <a:pt x="76862" y="2806"/>
                  </a:cubicBezTo>
                  <a:cubicBezTo>
                    <a:pt x="76862" y="3978"/>
                    <a:pt x="76925" y="5150"/>
                    <a:pt x="77083" y="6322"/>
                  </a:cubicBezTo>
                  <a:cubicBezTo>
                    <a:pt x="77210" y="7398"/>
                    <a:pt x="77527" y="8475"/>
                    <a:pt x="77558" y="9552"/>
                  </a:cubicBezTo>
                  <a:cubicBezTo>
                    <a:pt x="77558" y="10154"/>
                    <a:pt x="77368" y="10882"/>
                    <a:pt x="76355" y="11104"/>
                  </a:cubicBezTo>
                  <a:cubicBezTo>
                    <a:pt x="76173" y="11141"/>
                    <a:pt x="75989" y="11159"/>
                    <a:pt x="75808" y="11159"/>
                  </a:cubicBezTo>
                  <a:cubicBezTo>
                    <a:pt x="75080" y="11159"/>
                    <a:pt x="74405" y="10870"/>
                    <a:pt x="74075" y="10439"/>
                  </a:cubicBezTo>
                  <a:cubicBezTo>
                    <a:pt x="74043" y="10439"/>
                    <a:pt x="74043" y="10439"/>
                    <a:pt x="74043" y="10407"/>
                  </a:cubicBezTo>
                  <a:cubicBezTo>
                    <a:pt x="74043" y="10407"/>
                    <a:pt x="74043" y="10407"/>
                    <a:pt x="74043" y="10375"/>
                  </a:cubicBezTo>
                  <a:cubicBezTo>
                    <a:pt x="74645" y="8348"/>
                    <a:pt x="74613" y="6195"/>
                    <a:pt x="74581" y="4137"/>
                  </a:cubicBezTo>
                  <a:cubicBezTo>
                    <a:pt x="74550" y="3186"/>
                    <a:pt x="74613" y="2173"/>
                    <a:pt x="74328" y="1255"/>
                  </a:cubicBezTo>
                  <a:cubicBezTo>
                    <a:pt x="74265" y="1065"/>
                    <a:pt x="74170" y="906"/>
                    <a:pt x="74043" y="780"/>
                  </a:cubicBezTo>
                  <a:cubicBezTo>
                    <a:pt x="74106" y="780"/>
                    <a:pt x="74170" y="748"/>
                    <a:pt x="74201" y="685"/>
                  </a:cubicBezTo>
                  <a:cubicBezTo>
                    <a:pt x="74325" y="362"/>
                    <a:pt x="74838" y="292"/>
                    <a:pt x="75297" y="292"/>
                  </a:cubicBezTo>
                  <a:close/>
                  <a:moveTo>
                    <a:pt x="13017" y="1856"/>
                  </a:moveTo>
                  <a:cubicBezTo>
                    <a:pt x="13777" y="2553"/>
                    <a:pt x="13555" y="3503"/>
                    <a:pt x="12383" y="4010"/>
                  </a:cubicBezTo>
                  <a:cubicBezTo>
                    <a:pt x="12225" y="4073"/>
                    <a:pt x="12257" y="4232"/>
                    <a:pt x="12447" y="4263"/>
                  </a:cubicBezTo>
                  <a:cubicBezTo>
                    <a:pt x="14220" y="4643"/>
                    <a:pt x="14505" y="6037"/>
                    <a:pt x="12922" y="6670"/>
                  </a:cubicBezTo>
                  <a:cubicBezTo>
                    <a:pt x="12795" y="6733"/>
                    <a:pt x="12763" y="6892"/>
                    <a:pt x="12922" y="6923"/>
                  </a:cubicBezTo>
                  <a:cubicBezTo>
                    <a:pt x="14505" y="7398"/>
                    <a:pt x="14600" y="8633"/>
                    <a:pt x="13112" y="9204"/>
                  </a:cubicBezTo>
                  <a:cubicBezTo>
                    <a:pt x="12985" y="9235"/>
                    <a:pt x="12953" y="9394"/>
                    <a:pt x="13112" y="9457"/>
                  </a:cubicBezTo>
                  <a:cubicBezTo>
                    <a:pt x="14315" y="9837"/>
                    <a:pt x="14410" y="10724"/>
                    <a:pt x="13523" y="11294"/>
                  </a:cubicBezTo>
                  <a:cubicBezTo>
                    <a:pt x="11592" y="10565"/>
                    <a:pt x="9470" y="9964"/>
                    <a:pt x="7380" y="9425"/>
                  </a:cubicBezTo>
                  <a:cubicBezTo>
                    <a:pt x="6873" y="9299"/>
                    <a:pt x="6398" y="9172"/>
                    <a:pt x="5923" y="9045"/>
                  </a:cubicBezTo>
                  <a:cubicBezTo>
                    <a:pt x="6936" y="8380"/>
                    <a:pt x="7506" y="7493"/>
                    <a:pt x="7506" y="6543"/>
                  </a:cubicBezTo>
                  <a:cubicBezTo>
                    <a:pt x="7475" y="5847"/>
                    <a:pt x="7126" y="4738"/>
                    <a:pt x="5860" y="4548"/>
                  </a:cubicBezTo>
                  <a:cubicBezTo>
                    <a:pt x="6176" y="4422"/>
                    <a:pt x="6493" y="4327"/>
                    <a:pt x="6778" y="4232"/>
                  </a:cubicBezTo>
                  <a:cubicBezTo>
                    <a:pt x="7918" y="3851"/>
                    <a:pt x="9058" y="3440"/>
                    <a:pt x="10167" y="3028"/>
                  </a:cubicBezTo>
                  <a:cubicBezTo>
                    <a:pt x="10673" y="2838"/>
                    <a:pt x="11148" y="2648"/>
                    <a:pt x="11655" y="2426"/>
                  </a:cubicBezTo>
                  <a:cubicBezTo>
                    <a:pt x="11940" y="2300"/>
                    <a:pt x="12225" y="2173"/>
                    <a:pt x="12510" y="2046"/>
                  </a:cubicBezTo>
                  <a:lnTo>
                    <a:pt x="12795" y="1920"/>
                  </a:lnTo>
                  <a:cubicBezTo>
                    <a:pt x="12890" y="1888"/>
                    <a:pt x="12953" y="1888"/>
                    <a:pt x="13017" y="1856"/>
                  </a:cubicBezTo>
                  <a:close/>
                  <a:moveTo>
                    <a:pt x="70021" y="9109"/>
                  </a:moveTo>
                  <a:cubicBezTo>
                    <a:pt x="70021" y="9457"/>
                    <a:pt x="69989" y="9869"/>
                    <a:pt x="70148" y="10217"/>
                  </a:cubicBezTo>
                  <a:cubicBezTo>
                    <a:pt x="55580" y="10565"/>
                    <a:pt x="41076" y="11072"/>
                    <a:pt x="26508" y="11262"/>
                  </a:cubicBezTo>
                  <a:cubicBezTo>
                    <a:pt x="22391" y="11325"/>
                    <a:pt x="18274" y="11357"/>
                    <a:pt x="14157" y="11389"/>
                  </a:cubicBezTo>
                  <a:cubicBezTo>
                    <a:pt x="14030" y="11389"/>
                    <a:pt x="13967" y="11420"/>
                    <a:pt x="13935" y="11452"/>
                  </a:cubicBezTo>
                  <a:cubicBezTo>
                    <a:pt x="13903" y="11420"/>
                    <a:pt x="13840" y="11420"/>
                    <a:pt x="13777" y="11389"/>
                  </a:cubicBezTo>
                  <a:cubicBezTo>
                    <a:pt x="14759" y="10882"/>
                    <a:pt x="14759" y="9995"/>
                    <a:pt x="13872" y="9457"/>
                  </a:cubicBezTo>
                  <a:lnTo>
                    <a:pt x="13872" y="9457"/>
                  </a:lnTo>
                  <a:cubicBezTo>
                    <a:pt x="16157" y="9471"/>
                    <a:pt x="18441" y="9478"/>
                    <a:pt x="20724" y="9478"/>
                  </a:cubicBezTo>
                  <a:cubicBezTo>
                    <a:pt x="33317" y="9478"/>
                    <a:pt x="45894" y="9284"/>
                    <a:pt x="58494" y="9204"/>
                  </a:cubicBezTo>
                  <a:cubicBezTo>
                    <a:pt x="60584" y="9172"/>
                    <a:pt x="62674" y="9172"/>
                    <a:pt x="64764" y="9140"/>
                  </a:cubicBezTo>
                  <a:lnTo>
                    <a:pt x="67899" y="9140"/>
                  </a:lnTo>
                  <a:cubicBezTo>
                    <a:pt x="67963" y="9136"/>
                    <a:pt x="68033" y="9135"/>
                    <a:pt x="68107" y="9135"/>
                  </a:cubicBezTo>
                  <a:cubicBezTo>
                    <a:pt x="68444" y="9135"/>
                    <a:pt x="68879" y="9166"/>
                    <a:pt x="69287" y="9166"/>
                  </a:cubicBezTo>
                  <a:cubicBezTo>
                    <a:pt x="69555" y="9166"/>
                    <a:pt x="69811" y="9153"/>
                    <a:pt x="70021" y="9109"/>
                  </a:cubicBezTo>
                  <a:close/>
                  <a:moveTo>
                    <a:pt x="75399" y="0"/>
                  </a:moveTo>
                  <a:cubicBezTo>
                    <a:pt x="74706" y="0"/>
                    <a:pt x="74041" y="178"/>
                    <a:pt x="73821" y="558"/>
                  </a:cubicBezTo>
                  <a:cubicBezTo>
                    <a:pt x="73536" y="336"/>
                    <a:pt x="73156" y="178"/>
                    <a:pt x="72650" y="115"/>
                  </a:cubicBezTo>
                  <a:cubicBezTo>
                    <a:pt x="72462" y="88"/>
                    <a:pt x="72285" y="76"/>
                    <a:pt x="72119" y="76"/>
                  </a:cubicBezTo>
                  <a:cubicBezTo>
                    <a:pt x="71278" y="76"/>
                    <a:pt x="70713" y="393"/>
                    <a:pt x="70369" y="843"/>
                  </a:cubicBezTo>
                  <a:cubicBezTo>
                    <a:pt x="68954" y="825"/>
                    <a:pt x="67539" y="817"/>
                    <a:pt x="66124" y="817"/>
                  </a:cubicBezTo>
                  <a:cubicBezTo>
                    <a:pt x="60129" y="817"/>
                    <a:pt x="54139" y="956"/>
                    <a:pt x="48169" y="1033"/>
                  </a:cubicBezTo>
                  <a:cubicBezTo>
                    <a:pt x="40664" y="1128"/>
                    <a:pt x="33158" y="1191"/>
                    <a:pt x="25653" y="1286"/>
                  </a:cubicBezTo>
                  <a:cubicBezTo>
                    <a:pt x="21409" y="1318"/>
                    <a:pt x="17165" y="1350"/>
                    <a:pt x="12922" y="1413"/>
                  </a:cubicBezTo>
                  <a:cubicBezTo>
                    <a:pt x="12732" y="1413"/>
                    <a:pt x="12668" y="1508"/>
                    <a:pt x="12700" y="1603"/>
                  </a:cubicBezTo>
                  <a:cubicBezTo>
                    <a:pt x="12573" y="1635"/>
                    <a:pt x="12415" y="1730"/>
                    <a:pt x="12288" y="1793"/>
                  </a:cubicBezTo>
                  <a:cubicBezTo>
                    <a:pt x="11655" y="2078"/>
                    <a:pt x="11022" y="2331"/>
                    <a:pt x="10388" y="2585"/>
                  </a:cubicBezTo>
                  <a:cubicBezTo>
                    <a:pt x="9026" y="3123"/>
                    <a:pt x="7633" y="3598"/>
                    <a:pt x="6240" y="4073"/>
                  </a:cubicBezTo>
                  <a:cubicBezTo>
                    <a:pt x="4878" y="4517"/>
                    <a:pt x="3516" y="4960"/>
                    <a:pt x="2154" y="5403"/>
                  </a:cubicBezTo>
                  <a:cubicBezTo>
                    <a:pt x="1394" y="5657"/>
                    <a:pt x="349" y="6005"/>
                    <a:pt x="191" y="6607"/>
                  </a:cubicBezTo>
                  <a:cubicBezTo>
                    <a:pt x="1" y="7177"/>
                    <a:pt x="824" y="7557"/>
                    <a:pt x="1426" y="7873"/>
                  </a:cubicBezTo>
                  <a:cubicBezTo>
                    <a:pt x="2566" y="8412"/>
                    <a:pt x="3864" y="8824"/>
                    <a:pt x="5194" y="9172"/>
                  </a:cubicBezTo>
                  <a:cubicBezTo>
                    <a:pt x="7950" y="9932"/>
                    <a:pt x="10673" y="10692"/>
                    <a:pt x="13365" y="11515"/>
                  </a:cubicBezTo>
                  <a:lnTo>
                    <a:pt x="13397" y="11515"/>
                  </a:lnTo>
                  <a:cubicBezTo>
                    <a:pt x="13555" y="11579"/>
                    <a:pt x="13713" y="11642"/>
                    <a:pt x="13872" y="11674"/>
                  </a:cubicBezTo>
                  <a:cubicBezTo>
                    <a:pt x="13919" y="11690"/>
                    <a:pt x="13959" y="11697"/>
                    <a:pt x="13995" y="11697"/>
                  </a:cubicBezTo>
                  <a:cubicBezTo>
                    <a:pt x="14030" y="11697"/>
                    <a:pt x="14062" y="11690"/>
                    <a:pt x="14093" y="11674"/>
                  </a:cubicBezTo>
                  <a:lnTo>
                    <a:pt x="14157" y="11674"/>
                  </a:lnTo>
                  <a:cubicBezTo>
                    <a:pt x="28725" y="11579"/>
                    <a:pt x="43292" y="11325"/>
                    <a:pt x="57828" y="10882"/>
                  </a:cubicBezTo>
                  <a:cubicBezTo>
                    <a:pt x="61945" y="10755"/>
                    <a:pt x="66062" y="10629"/>
                    <a:pt x="70179" y="10439"/>
                  </a:cubicBezTo>
                  <a:cubicBezTo>
                    <a:pt x="70211" y="10439"/>
                    <a:pt x="70243" y="10439"/>
                    <a:pt x="70274" y="10407"/>
                  </a:cubicBezTo>
                  <a:cubicBezTo>
                    <a:pt x="70433" y="10629"/>
                    <a:pt x="70654" y="10819"/>
                    <a:pt x="71034" y="10945"/>
                  </a:cubicBezTo>
                  <a:cubicBezTo>
                    <a:pt x="71316" y="11031"/>
                    <a:pt x="71595" y="11068"/>
                    <a:pt x="71867" y="11068"/>
                  </a:cubicBezTo>
                  <a:cubicBezTo>
                    <a:pt x="72607" y="11068"/>
                    <a:pt x="73298" y="10794"/>
                    <a:pt x="73853" y="10470"/>
                  </a:cubicBezTo>
                  <a:lnTo>
                    <a:pt x="73885" y="10470"/>
                  </a:lnTo>
                  <a:cubicBezTo>
                    <a:pt x="73885" y="10470"/>
                    <a:pt x="73885" y="10470"/>
                    <a:pt x="73885" y="10502"/>
                  </a:cubicBezTo>
                  <a:cubicBezTo>
                    <a:pt x="74152" y="11056"/>
                    <a:pt x="74997" y="11368"/>
                    <a:pt x="75841" y="11368"/>
                  </a:cubicBezTo>
                  <a:cubicBezTo>
                    <a:pt x="76394" y="11368"/>
                    <a:pt x="76948" y="11234"/>
                    <a:pt x="77337" y="10945"/>
                  </a:cubicBezTo>
                  <a:cubicBezTo>
                    <a:pt x="77495" y="10850"/>
                    <a:pt x="77622" y="10724"/>
                    <a:pt x="77685" y="10597"/>
                  </a:cubicBezTo>
                  <a:lnTo>
                    <a:pt x="77717" y="10597"/>
                  </a:lnTo>
                  <a:cubicBezTo>
                    <a:pt x="78783" y="10643"/>
                    <a:pt x="79850" y="10673"/>
                    <a:pt x="80928" y="10673"/>
                  </a:cubicBezTo>
                  <a:cubicBezTo>
                    <a:pt x="81323" y="10673"/>
                    <a:pt x="81720" y="10669"/>
                    <a:pt x="82119" y="10660"/>
                  </a:cubicBezTo>
                  <a:cubicBezTo>
                    <a:pt x="82910" y="10629"/>
                    <a:pt x="83829" y="10597"/>
                    <a:pt x="84431" y="10217"/>
                  </a:cubicBezTo>
                  <a:cubicBezTo>
                    <a:pt x="85096" y="9805"/>
                    <a:pt x="84906" y="9140"/>
                    <a:pt x="84906" y="8602"/>
                  </a:cubicBezTo>
                  <a:cubicBezTo>
                    <a:pt x="84906" y="7620"/>
                    <a:pt x="84906" y="6670"/>
                    <a:pt x="84906" y="5688"/>
                  </a:cubicBezTo>
                  <a:cubicBezTo>
                    <a:pt x="84906" y="4738"/>
                    <a:pt x="84906" y="3820"/>
                    <a:pt x="84906" y="2870"/>
                  </a:cubicBezTo>
                  <a:cubicBezTo>
                    <a:pt x="84906" y="2300"/>
                    <a:pt x="85127" y="1476"/>
                    <a:pt x="84272" y="1096"/>
                  </a:cubicBezTo>
                  <a:cubicBezTo>
                    <a:pt x="83761" y="841"/>
                    <a:pt x="83046" y="807"/>
                    <a:pt x="82376" y="807"/>
                  </a:cubicBezTo>
                  <a:cubicBezTo>
                    <a:pt x="82132" y="807"/>
                    <a:pt x="81895" y="811"/>
                    <a:pt x="81675" y="811"/>
                  </a:cubicBezTo>
                  <a:lnTo>
                    <a:pt x="77305" y="811"/>
                  </a:lnTo>
                  <a:cubicBezTo>
                    <a:pt x="77305" y="780"/>
                    <a:pt x="77273" y="716"/>
                    <a:pt x="77273" y="685"/>
                  </a:cubicBezTo>
                  <a:cubicBezTo>
                    <a:pt x="77052" y="241"/>
                    <a:pt x="76206" y="0"/>
                    <a:pt x="75399" y="0"/>
                  </a:cubicBezTo>
                  <a:close/>
                </a:path>
              </a:pathLst>
            </a:custGeom>
            <a:solidFill>
              <a:srgbClr val="1D1D1B"/>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78" name="Google Shape;678;g2299ef9d14f_1_1193"/>
          <p:cNvSpPr txBox="1"/>
          <p:nvPr/>
        </p:nvSpPr>
        <p:spPr>
          <a:xfrm>
            <a:off x="3869025" y="1787215"/>
            <a:ext cx="1851300" cy="759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01716"/>
                </a:solidFill>
                <a:latin typeface="Open Sans Medium"/>
                <a:ea typeface="Open Sans Medium"/>
                <a:cs typeface="Open Sans Medium"/>
                <a:sym typeface="Open Sans Medium"/>
              </a:rPr>
              <a:t>What?</a:t>
            </a:r>
            <a:endParaRPr sz="19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en-US" sz="1900">
                <a:solidFill>
                  <a:schemeClr val="dk1"/>
                </a:solidFill>
                <a:latin typeface="Open Sans Medium"/>
                <a:ea typeface="Open Sans Medium"/>
                <a:cs typeface="Open Sans Medium"/>
                <a:sym typeface="Open Sans Medium"/>
              </a:rPr>
              <a:t>Introduction  </a:t>
            </a:r>
            <a:endParaRPr sz="19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en-US" sz="1900">
                <a:solidFill>
                  <a:schemeClr val="dk1"/>
                </a:solidFill>
                <a:latin typeface="Open Sans Medium"/>
                <a:ea typeface="Open Sans Medium"/>
                <a:cs typeface="Open Sans Medium"/>
                <a:sym typeface="Open Sans Medium"/>
              </a:rPr>
              <a:t>&amp; Motives</a:t>
            </a:r>
            <a:endParaRPr sz="19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t/>
            </a:r>
            <a:endParaRPr sz="2000">
              <a:latin typeface="Open Sans Medium"/>
              <a:ea typeface="Open Sans Medium"/>
              <a:cs typeface="Open Sans Medium"/>
              <a:sym typeface="Open Sans Medium"/>
            </a:endParaRPr>
          </a:p>
        </p:txBody>
      </p:sp>
      <p:sp>
        <p:nvSpPr>
          <p:cNvPr id="679" name="Google Shape;679;g2299ef9d14f_1_1193"/>
          <p:cNvSpPr txBox="1"/>
          <p:nvPr/>
        </p:nvSpPr>
        <p:spPr>
          <a:xfrm>
            <a:off x="3869033" y="2814232"/>
            <a:ext cx="2197200" cy="5364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01716"/>
                </a:solidFill>
                <a:latin typeface="Open Sans Medium"/>
                <a:ea typeface="Open Sans Medium"/>
                <a:cs typeface="Open Sans Medium"/>
                <a:sym typeface="Open Sans Medium"/>
              </a:rPr>
              <a:t> How?</a:t>
            </a:r>
            <a:endParaRPr sz="19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en-US" sz="1900">
                <a:solidFill>
                  <a:schemeClr val="dk1"/>
                </a:solidFill>
                <a:latin typeface="Open Sans Medium"/>
                <a:ea typeface="Open Sans Medium"/>
                <a:cs typeface="Open Sans Medium"/>
                <a:sym typeface="Open Sans Medium"/>
              </a:rPr>
              <a:t>Crisp Data Model</a:t>
            </a:r>
            <a:endParaRPr sz="2000">
              <a:solidFill>
                <a:schemeClr val="dk1"/>
              </a:solidFill>
              <a:latin typeface="Open Sans Medium"/>
              <a:ea typeface="Open Sans Medium"/>
              <a:cs typeface="Open Sans Medium"/>
              <a:sym typeface="Open Sans Medium"/>
            </a:endParaRPr>
          </a:p>
        </p:txBody>
      </p:sp>
      <p:sp>
        <p:nvSpPr>
          <p:cNvPr id="680" name="Google Shape;680;g2299ef9d14f_1_1193"/>
          <p:cNvSpPr txBox="1"/>
          <p:nvPr/>
        </p:nvSpPr>
        <p:spPr>
          <a:xfrm>
            <a:off x="3696033" y="4030033"/>
            <a:ext cx="2197200" cy="1673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01716"/>
                </a:solidFill>
                <a:latin typeface="Open Sans Medium"/>
                <a:ea typeface="Open Sans Medium"/>
                <a:cs typeface="Open Sans Medium"/>
                <a:sym typeface="Open Sans Medium"/>
              </a:rPr>
              <a:t>How?</a:t>
            </a:r>
            <a:endParaRPr sz="19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en-US" sz="1900">
                <a:solidFill>
                  <a:schemeClr val="dk1"/>
                </a:solidFill>
                <a:latin typeface="Open Sans Medium"/>
                <a:ea typeface="Open Sans Medium"/>
                <a:cs typeface="Open Sans Medium"/>
                <a:sym typeface="Open Sans Medium"/>
              </a:rPr>
              <a:t>Dataset Description &amp; Collection Methods</a:t>
            </a:r>
            <a:endParaRPr sz="1900">
              <a:solidFill>
                <a:srgbClr val="F01716"/>
              </a:solidFill>
              <a:latin typeface="Open Sans Medium"/>
              <a:ea typeface="Open Sans Medium"/>
              <a:cs typeface="Open Sans Medium"/>
              <a:sym typeface="Open Sans Medium"/>
            </a:endParaRPr>
          </a:p>
          <a:p>
            <a:pPr indent="0" lvl="0" marL="0" rtl="0" algn="l">
              <a:spcBef>
                <a:spcPts val="0"/>
              </a:spcBef>
              <a:spcAft>
                <a:spcPts val="0"/>
              </a:spcAft>
              <a:buNone/>
            </a:pPr>
            <a:r>
              <a:t/>
            </a:r>
            <a:endParaRPr sz="2000">
              <a:latin typeface="Open Sans Medium"/>
              <a:ea typeface="Open Sans Medium"/>
              <a:cs typeface="Open Sans Medium"/>
              <a:sym typeface="Open Sans Medium"/>
            </a:endParaRPr>
          </a:p>
        </p:txBody>
      </p:sp>
      <p:sp>
        <p:nvSpPr>
          <p:cNvPr id="681" name="Google Shape;681;g2299ef9d14f_1_1193"/>
          <p:cNvSpPr txBox="1"/>
          <p:nvPr/>
        </p:nvSpPr>
        <p:spPr>
          <a:xfrm>
            <a:off x="6301267" y="2039283"/>
            <a:ext cx="2197200" cy="929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01716"/>
                </a:solidFill>
                <a:latin typeface="Open Sans Medium"/>
                <a:ea typeface="Open Sans Medium"/>
                <a:cs typeface="Open Sans Medium"/>
                <a:sym typeface="Open Sans Medium"/>
              </a:rPr>
              <a:t>Why?</a:t>
            </a:r>
            <a:endParaRPr sz="19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en-US" sz="1900">
                <a:solidFill>
                  <a:schemeClr val="dk1"/>
                </a:solidFill>
                <a:latin typeface="Open Sans Medium"/>
                <a:ea typeface="Open Sans Medium"/>
                <a:cs typeface="Open Sans Medium"/>
                <a:sym typeface="Open Sans Medium"/>
              </a:rPr>
              <a:t>Objectives</a:t>
            </a:r>
            <a:endParaRPr sz="1900">
              <a:solidFill>
                <a:srgbClr val="F01716"/>
              </a:solidFill>
              <a:latin typeface="Open Sans Medium"/>
              <a:ea typeface="Open Sans Medium"/>
              <a:cs typeface="Open Sans Medium"/>
              <a:sym typeface="Open Sans Medium"/>
            </a:endParaRPr>
          </a:p>
          <a:p>
            <a:pPr indent="0" lvl="0" marL="0" rtl="0" algn="r">
              <a:spcBef>
                <a:spcPts val="0"/>
              </a:spcBef>
              <a:spcAft>
                <a:spcPts val="0"/>
              </a:spcAft>
              <a:buNone/>
            </a:pPr>
            <a:r>
              <a:t/>
            </a:r>
            <a:endParaRPr sz="2000">
              <a:latin typeface="Open Sans Medium"/>
              <a:ea typeface="Open Sans Medium"/>
              <a:cs typeface="Open Sans Medium"/>
              <a:sym typeface="Open Sans Medium"/>
            </a:endParaRPr>
          </a:p>
        </p:txBody>
      </p:sp>
      <p:sp>
        <p:nvSpPr>
          <p:cNvPr id="682" name="Google Shape;682;g2299ef9d14f_1_1193"/>
          <p:cNvSpPr txBox="1"/>
          <p:nvPr/>
        </p:nvSpPr>
        <p:spPr>
          <a:xfrm>
            <a:off x="6301267" y="3566482"/>
            <a:ext cx="2197200" cy="929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01716"/>
                </a:solidFill>
                <a:latin typeface="Open Sans Medium"/>
                <a:ea typeface="Open Sans Medium"/>
                <a:cs typeface="Open Sans Medium"/>
                <a:sym typeface="Open Sans Medium"/>
              </a:rPr>
              <a:t>How?</a:t>
            </a:r>
            <a:endParaRPr sz="19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en-US" sz="1900">
                <a:solidFill>
                  <a:schemeClr val="dk1"/>
                </a:solidFill>
                <a:latin typeface="Open Sans Medium"/>
                <a:ea typeface="Open Sans Medium"/>
                <a:cs typeface="Open Sans Medium"/>
                <a:sym typeface="Open Sans Medium"/>
              </a:rPr>
              <a:t>Data Process Diagram</a:t>
            </a:r>
            <a:endParaRPr sz="2000">
              <a:latin typeface="Open Sans Medium"/>
              <a:ea typeface="Open Sans Medium"/>
              <a:cs typeface="Open Sans Medium"/>
              <a:sym typeface="Open Sans Medium"/>
            </a:endParaRPr>
          </a:p>
        </p:txBody>
      </p:sp>
      <p:grpSp>
        <p:nvGrpSpPr>
          <p:cNvPr id="683" name="Google Shape;683;g2299ef9d14f_1_1193"/>
          <p:cNvGrpSpPr/>
          <p:nvPr/>
        </p:nvGrpSpPr>
        <p:grpSpPr>
          <a:xfrm>
            <a:off x="8170555" y="5093676"/>
            <a:ext cx="3411561" cy="468805"/>
            <a:chOff x="5875113" y="2015601"/>
            <a:chExt cx="2558735" cy="351613"/>
          </a:xfrm>
        </p:grpSpPr>
        <p:sp>
          <p:nvSpPr>
            <p:cNvPr id="684" name="Google Shape;684;g2299ef9d14f_1_1193"/>
            <p:cNvSpPr/>
            <p:nvPr/>
          </p:nvSpPr>
          <p:spPr>
            <a:xfrm>
              <a:off x="6253988" y="2042834"/>
              <a:ext cx="1737233" cy="319872"/>
            </a:xfrm>
            <a:custGeom>
              <a:rect b="b" l="l" r="r" t="t"/>
              <a:pathLst>
                <a:path extrusionOk="0" h="10642" w="57797">
                  <a:moveTo>
                    <a:pt x="56814" y="0"/>
                  </a:moveTo>
                  <a:lnTo>
                    <a:pt x="55263" y="95"/>
                  </a:lnTo>
                  <a:lnTo>
                    <a:pt x="45825" y="159"/>
                  </a:lnTo>
                  <a:lnTo>
                    <a:pt x="37180" y="254"/>
                  </a:lnTo>
                  <a:lnTo>
                    <a:pt x="28122" y="349"/>
                  </a:lnTo>
                  <a:lnTo>
                    <a:pt x="22232" y="475"/>
                  </a:lnTo>
                  <a:lnTo>
                    <a:pt x="14219" y="507"/>
                  </a:lnTo>
                  <a:lnTo>
                    <a:pt x="760" y="697"/>
                  </a:lnTo>
                  <a:lnTo>
                    <a:pt x="665" y="855"/>
                  </a:lnTo>
                  <a:lnTo>
                    <a:pt x="1013" y="1679"/>
                  </a:lnTo>
                  <a:lnTo>
                    <a:pt x="760" y="2534"/>
                  </a:lnTo>
                  <a:lnTo>
                    <a:pt x="0" y="3136"/>
                  </a:lnTo>
                  <a:lnTo>
                    <a:pt x="570" y="3484"/>
                  </a:lnTo>
                  <a:lnTo>
                    <a:pt x="1457" y="4244"/>
                  </a:lnTo>
                  <a:lnTo>
                    <a:pt x="1552" y="4719"/>
                  </a:lnTo>
                  <a:lnTo>
                    <a:pt x="1108" y="5606"/>
                  </a:lnTo>
                  <a:lnTo>
                    <a:pt x="538" y="5827"/>
                  </a:lnTo>
                  <a:lnTo>
                    <a:pt x="1552" y="6429"/>
                  </a:lnTo>
                  <a:lnTo>
                    <a:pt x="1679" y="7474"/>
                  </a:lnTo>
                  <a:lnTo>
                    <a:pt x="1235" y="8171"/>
                  </a:lnTo>
                  <a:lnTo>
                    <a:pt x="633" y="8393"/>
                  </a:lnTo>
                  <a:lnTo>
                    <a:pt x="1584" y="9058"/>
                  </a:lnTo>
                  <a:lnTo>
                    <a:pt x="1552" y="9786"/>
                  </a:lnTo>
                  <a:lnTo>
                    <a:pt x="1298" y="10293"/>
                  </a:lnTo>
                  <a:lnTo>
                    <a:pt x="918" y="10514"/>
                  </a:lnTo>
                  <a:lnTo>
                    <a:pt x="1330" y="10641"/>
                  </a:lnTo>
                  <a:lnTo>
                    <a:pt x="1932" y="10578"/>
                  </a:lnTo>
                  <a:lnTo>
                    <a:pt x="19857" y="10419"/>
                  </a:lnTo>
                  <a:lnTo>
                    <a:pt x="41075" y="9944"/>
                  </a:lnTo>
                  <a:lnTo>
                    <a:pt x="56244" y="9501"/>
                  </a:lnTo>
                  <a:lnTo>
                    <a:pt x="57194" y="9501"/>
                  </a:lnTo>
                  <a:lnTo>
                    <a:pt x="57764" y="9343"/>
                  </a:lnTo>
                  <a:lnTo>
                    <a:pt x="57606" y="8361"/>
                  </a:lnTo>
                  <a:lnTo>
                    <a:pt x="57511" y="2344"/>
                  </a:lnTo>
                  <a:lnTo>
                    <a:pt x="57511" y="760"/>
                  </a:lnTo>
                  <a:lnTo>
                    <a:pt x="57796" y="127"/>
                  </a:lnTo>
                  <a:lnTo>
                    <a:pt x="56814" y="0"/>
                  </a:lnTo>
                  <a:close/>
                </a:path>
              </a:pathLst>
            </a:custGeom>
            <a:solidFill>
              <a:srgbClr val="25255B"/>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5" name="Google Shape;685;g2299ef9d14f_1_1193"/>
            <p:cNvSpPr/>
            <p:nvPr/>
          </p:nvSpPr>
          <p:spPr>
            <a:xfrm>
              <a:off x="8100660" y="2024378"/>
              <a:ext cx="105682" cy="326665"/>
            </a:xfrm>
            <a:custGeom>
              <a:rect b="b" l="l" r="r" t="t"/>
              <a:pathLst>
                <a:path extrusionOk="0" h="10868" w="3516">
                  <a:moveTo>
                    <a:pt x="1254" y="0"/>
                  </a:moveTo>
                  <a:cubicBezTo>
                    <a:pt x="793" y="0"/>
                    <a:pt x="275" y="70"/>
                    <a:pt x="127" y="393"/>
                  </a:cubicBezTo>
                  <a:cubicBezTo>
                    <a:pt x="127" y="456"/>
                    <a:pt x="63" y="488"/>
                    <a:pt x="0" y="488"/>
                  </a:cubicBezTo>
                  <a:cubicBezTo>
                    <a:pt x="127" y="614"/>
                    <a:pt x="222" y="773"/>
                    <a:pt x="285" y="963"/>
                  </a:cubicBezTo>
                  <a:cubicBezTo>
                    <a:pt x="570" y="1881"/>
                    <a:pt x="507" y="2894"/>
                    <a:pt x="538" y="3845"/>
                  </a:cubicBezTo>
                  <a:cubicBezTo>
                    <a:pt x="570" y="5903"/>
                    <a:pt x="602" y="8056"/>
                    <a:pt x="0" y="10083"/>
                  </a:cubicBezTo>
                  <a:cubicBezTo>
                    <a:pt x="0" y="10115"/>
                    <a:pt x="0" y="10115"/>
                    <a:pt x="0" y="10115"/>
                  </a:cubicBezTo>
                  <a:cubicBezTo>
                    <a:pt x="0" y="10147"/>
                    <a:pt x="0" y="10147"/>
                    <a:pt x="32" y="10147"/>
                  </a:cubicBezTo>
                  <a:cubicBezTo>
                    <a:pt x="362" y="10578"/>
                    <a:pt x="1037" y="10867"/>
                    <a:pt x="1765" y="10867"/>
                  </a:cubicBezTo>
                  <a:cubicBezTo>
                    <a:pt x="1946" y="10867"/>
                    <a:pt x="2130" y="10849"/>
                    <a:pt x="2312" y="10812"/>
                  </a:cubicBezTo>
                  <a:cubicBezTo>
                    <a:pt x="3325" y="10590"/>
                    <a:pt x="3515" y="9862"/>
                    <a:pt x="3515" y="9260"/>
                  </a:cubicBezTo>
                  <a:cubicBezTo>
                    <a:pt x="3484" y="8183"/>
                    <a:pt x="3167" y="7106"/>
                    <a:pt x="3040" y="6030"/>
                  </a:cubicBezTo>
                  <a:cubicBezTo>
                    <a:pt x="2882" y="4858"/>
                    <a:pt x="2819" y="3686"/>
                    <a:pt x="2819" y="2514"/>
                  </a:cubicBezTo>
                  <a:cubicBezTo>
                    <a:pt x="2819" y="1976"/>
                    <a:pt x="2914" y="1438"/>
                    <a:pt x="2882" y="899"/>
                  </a:cubicBezTo>
                  <a:cubicBezTo>
                    <a:pt x="2882" y="393"/>
                    <a:pt x="2502" y="44"/>
                    <a:pt x="1615" y="13"/>
                  </a:cubicBezTo>
                  <a:cubicBezTo>
                    <a:pt x="1505" y="6"/>
                    <a:pt x="1382" y="0"/>
                    <a:pt x="1254" y="0"/>
                  </a:cubicBezTo>
                  <a:close/>
                </a:path>
              </a:pathLst>
            </a:custGeom>
            <a:solidFill>
              <a:srgbClr val="D6D6D6"/>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6" name="Google Shape;686;g2299ef9d14f_1_1193"/>
            <p:cNvSpPr/>
            <p:nvPr/>
          </p:nvSpPr>
          <p:spPr>
            <a:xfrm>
              <a:off x="7981663" y="2025550"/>
              <a:ext cx="122815" cy="315243"/>
            </a:xfrm>
            <a:custGeom>
              <a:rect b="b" l="l" r="r" t="t"/>
              <a:pathLst>
                <a:path extrusionOk="0" h="10488" w="4086">
                  <a:moveTo>
                    <a:pt x="2112" y="0"/>
                  </a:moveTo>
                  <a:cubicBezTo>
                    <a:pt x="1521" y="0"/>
                    <a:pt x="969" y="209"/>
                    <a:pt x="634" y="544"/>
                  </a:cubicBezTo>
                  <a:cubicBezTo>
                    <a:pt x="602" y="575"/>
                    <a:pt x="570" y="607"/>
                    <a:pt x="570" y="639"/>
                  </a:cubicBezTo>
                  <a:cubicBezTo>
                    <a:pt x="539" y="670"/>
                    <a:pt x="539" y="670"/>
                    <a:pt x="507" y="702"/>
                  </a:cubicBezTo>
                  <a:cubicBezTo>
                    <a:pt x="0" y="1399"/>
                    <a:pt x="159" y="2285"/>
                    <a:pt x="190" y="3014"/>
                  </a:cubicBezTo>
                  <a:cubicBezTo>
                    <a:pt x="222" y="3996"/>
                    <a:pt x="222" y="4977"/>
                    <a:pt x="254" y="5959"/>
                  </a:cubicBezTo>
                  <a:cubicBezTo>
                    <a:pt x="285" y="6941"/>
                    <a:pt x="317" y="7922"/>
                    <a:pt x="349" y="8904"/>
                  </a:cubicBezTo>
                  <a:cubicBezTo>
                    <a:pt x="349" y="9506"/>
                    <a:pt x="285" y="10266"/>
                    <a:pt x="1457" y="10456"/>
                  </a:cubicBezTo>
                  <a:cubicBezTo>
                    <a:pt x="1586" y="10477"/>
                    <a:pt x="1715" y="10487"/>
                    <a:pt x="1843" y="10487"/>
                  </a:cubicBezTo>
                  <a:cubicBezTo>
                    <a:pt x="2471" y="10487"/>
                    <a:pt x="3085" y="10255"/>
                    <a:pt x="3611" y="10044"/>
                  </a:cubicBezTo>
                  <a:cubicBezTo>
                    <a:pt x="3737" y="8112"/>
                    <a:pt x="4086" y="6212"/>
                    <a:pt x="4086" y="4281"/>
                  </a:cubicBezTo>
                  <a:cubicBezTo>
                    <a:pt x="4086" y="3330"/>
                    <a:pt x="4054" y="2380"/>
                    <a:pt x="3927" y="1430"/>
                  </a:cubicBezTo>
                  <a:cubicBezTo>
                    <a:pt x="3832" y="860"/>
                    <a:pt x="3674" y="290"/>
                    <a:pt x="2692" y="69"/>
                  </a:cubicBezTo>
                  <a:cubicBezTo>
                    <a:pt x="2499" y="22"/>
                    <a:pt x="2303" y="0"/>
                    <a:pt x="2112" y="0"/>
                  </a:cubicBezTo>
                  <a:close/>
                </a:path>
              </a:pathLst>
            </a:custGeom>
            <a:solidFill>
              <a:srgbClr val="D6D6D6"/>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7" name="Google Shape;687;g2299ef9d14f_1_1193"/>
            <p:cNvSpPr/>
            <p:nvPr/>
          </p:nvSpPr>
          <p:spPr>
            <a:xfrm>
              <a:off x="8197746" y="2046350"/>
              <a:ext cx="228467" cy="284915"/>
            </a:xfrm>
            <a:custGeom>
              <a:rect b="b" l="l" r="r" t="t"/>
              <a:pathLst>
                <a:path extrusionOk="0" h="9479" w="7601">
                  <a:moveTo>
                    <a:pt x="4997" y="0"/>
                  </a:moveTo>
                  <a:cubicBezTo>
                    <a:pt x="4416" y="0"/>
                    <a:pt x="3819" y="42"/>
                    <a:pt x="3294" y="42"/>
                  </a:cubicBezTo>
                  <a:lnTo>
                    <a:pt x="64" y="42"/>
                  </a:lnTo>
                  <a:cubicBezTo>
                    <a:pt x="64" y="232"/>
                    <a:pt x="64" y="390"/>
                    <a:pt x="32" y="548"/>
                  </a:cubicBezTo>
                  <a:cubicBezTo>
                    <a:pt x="0" y="1087"/>
                    <a:pt x="0" y="1593"/>
                    <a:pt x="0" y="2132"/>
                  </a:cubicBezTo>
                  <a:cubicBezTo>
                    <a:pt x="0" y="3145"/>
                    <a:pt x="64" y="4159"/>
                    <a:pt x="190" y="5172"/>
                  </a:cubicBezTo>
                  <a:cubicBezTo>
                    <a:pt x="285" y="6154"/>
                    <a:pt x="507" y="7167"/>
                    <a:pt x="634" y="8181"/>
                  </a:cubicBezTo>
                  <a:cubicBezTo>
                    <a:pt x="697" y="8592"/>
                    <a:pt x="697" y="9036"/>
                    <a:pt x="507" y="9416"/>
                  </a:cubicBezTo>
                  <a:lnTo>
                    <a:pt x="3927" y="9416"/>
                  </a:lnTo>
                  <a:cubicBezTo>
                    <a:pt x="4846" y="9384"/>
                    <a:pt x="6207" y="9479"/>
                    <a:pt x="6872" y="9036"/>
                  </a:cubicBezTo>
                  <a:cubicBezTo>
                    <a:pt x="7601" y="8561"/>
                    <a:pt x="7253" y="7325"/>
                    <a:pt x="7253" y="6724"/>
                  </a:cubicBezTo>
                  <a:cubicBezTo>
                    <a:pt x="7253" y="6027"/>
                    <a:pt x="7253" y="5330"/>
                    <a:pt x="7253" y="4665"/>
                  </a:cubicBezTo>
                  <a:cubicBezTo>
                    <a:pt x="7221" y="3937"/>
                    <a:pt x="7221" y="3209"/>
                    <a:pt x="7221" y="2448"/>
                  </a:cubicBezTo>
                  <a:cubicBezTo>
                    <a:pt x="7221" y="2100"/>
                    <a:pt x="7221" y="1720"/>
                    <a:pt x="7221" y="1372"/>
                  </a:cubicBezTo>
                  <a:cubicBezTo>
                    <a:pt x="7221" y="833"/>
                    <a:pt x="7221" y="327"/>
                    <a:pt x="6239" y="105"/>
                  </a:cubicBezTo>
                  <a:cubicBezTo>
                    <a:pt x="5859" y="24"/>
                    <a:pt x="5433" y="0"/>
                    <a:pt x="4997" y="0"/>
                  </a:cubicBezTo>
                  <a:close/>
                </a:path>
              </a:pathLst>
            </a:custGeom>
            <a:solidFill>
              <a:srgbClr val="25255B"/>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8" name="Google Shape;688;g2299ef9d14f_1_1193"/>
            <p:cNvSpPr/>
            <p:nvPr/>
          </p:nvSpPr>
          <p:spPr>
            <a:xfrm>
              <a:off x="6051220" y="2071388"/>
              <a:ext cx="262763" cy="283683"/>
            </a:xfrm>
            <a:custGeom>
              <a:rect b="b" l="l" r="r" t="t"/>
              <a:pathLst>
                <a:path extrusionOk="0" h="9438" w="8742">
                  <a:moveTo>
                    <a:pt x="7158" y="0"/>
                  </a:moveTo>
                  <a:cubicBezTo>
                    <a:pt x="7094" y="32"/>
                    <a:pt x="7031" y="32"/>
                    <a:pt x="6936" y="64"/>
                  </a:cubicBezTo>
                  <a:cubicBezTo>
                    <a:pt x="6841" y="95"/>
                    <a:pt x="6746" y="159"/>
                    <a:pt x="6651" y="190"/>
                  </a:cubicBezTo>
                  <a:cubicBezTo>
                    <a:pt x="6366" y="317"/>
                    <a:pt x="6081" y="444"/>
                    <a:pt x="5796" y="570"/>
                  </a:cubicBezTo>
                  <a:cubicBezTo>
                    <a:pt x="5289" y="760"/>
                    <a:pt x="4814" y="950"/>
                    <a:pt x="4308" y="1172"/>
                  </a:cubicBezTo>
                  <a:cubicBezTo>
                    <a:pt x="3199" y="1584"/>
                    <a:pt x="2059" y="1995"/>
                    <a:pt x="919" y="2376"/>
                  </a:cubicBezTo>
                  <a:cubicBezTo>
                    <a:pt x="634" y="2471"/>
                    <a:pt x="317" y="2566"/>
                    <a:pt x="1" y="2661"/>
                  </a:cubicBezTo>
                  <a:cubicBezTo>
                    <a:pt x="1267" y="2851"/>
                    <a:pt x="1616" y="3991"/>
                    <a:pt x="1616" y="4687"/>
                  </a:cubicBezTo>
                  <a:cubicBezTo>
                    <a:pt x="1647" y="5637"/>
                    <a:pt x="1077" y="6524"/>
                    <a:pt x="64" y="7189"/>
                  </a:cubicBezTo>
                  <a:cubicBezTo>
                    <a:pt x="539" y="7316"/>
                    <a:pt x="1014" y="7443"/>
                    <a:pt x="1521" y="7569"/>
                  </a:cubicBezTo>
                  <a:cubicBezTo>
                    <a:pt x="3611" y="8108"/>
                    <a:pt x="5733" y="8678"/>
                    <a:pt x="7664" y="9438"/>
                  </a:cubicBezTo>
                  <a:cubicBezTo>
                    <a:pt x="8551" y="8868"/>
                    <a:pt x="8456" y="7981"/>
                    <a:pt x="7253" y="7569"/>
                  </a:cubicBezTo>
                  <a:cubicBezTo>
                    <a:pt x="7094" y="7538"/>
                    <a:pt x="7126" y="7379"/>
                    <a:pt x="7253" y="7348"/>
                  </a:cubicBezTo>
                  <a:cubicBezTo>
                    <a:pt x="8741" y="6777"/>
                    <a:pt x="8615" y="5511"/>
                    <a:pt x="7063" y="5067"/>
                  </a:cubicBezTo>
                  <a:cubicBezTo>
                    <a:pt x="6904" y="5036"/>
                    <a:pt x="6936" y="4877"/>
                    <a:pt x="7063" y="4814"/>
                  </a:cubicBezTo>
                  <a:cubicBezTo>
                    <a:pt x="8646" y="4181"/>
                    <a:pt x="8361" y="2787"/>
                    <a:pt x="6588" y="2407"/>
                  </a:cubicBezTo>
                  <a:cubicBezTo>
                    <a:pt x="6398" y="2376"/>
                    <a:pt x="6366" y="2217"/>
                    <a:pt x="6524" y="2154"/>
                  </a:cubicBezTo>
                  <a:cubicBezTo>
                    <a:pt x="7696" y="1647"/>
                    <a:pt x="7918" y="697"/>
                    <a:pt x="7158" y="0"/>
                  </a:cubicBezTo>
                  <a:close/>
                </a:path>
              </a:pathLst>
            </a:custGeom>
            <a:solidFill>
              <a:srgbClr val="F1F1F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9" name="Google Shape;689;g2299ef9d14f_1_1193"/>
            <p:cNvSpPr/>
            <p:nvPr/>
          </p:nvSpPr>
          <p:spPr>
            <a:xfrm>
              <a:off x="6280619" y="2114220"/>
              <a:ext cx="1685835" cy="35708"/>
            </a:xfrm>
            <a:custGeom>
              <a:rect b="b" l="l" r="r" t="t"/>
              <a:pathLst>
                <a:path extrusionOk="0" h="1188" w="56087">
                  <a:moveTo>
                    <a:pt x="55928" y="0"/>
                  </a:moveTo>
                  <a:cubicBezTo>
                    <a:pt x="52286" y="64"/>
                    <a:pt x="48644" y="285"/>
                    <a:pt x="45003" y="412"/>
                  </a:cubicBezTo>
                  <a:cubicBezTo>
                    <a:pt x="41297" y="539"/>
                    <a:pt x="37560" y="634"/>
                    <a:pt x="33855" y="697"/>
                  </a:cubicBezTo>
                  <a:cubicBezTo>
                    <a:pt x="27457" y="835"/>
                    <a:pt x="21035" y="925"/>
                    <a:pt x="14630" y="925"/>
                  </a:cubicBezTo>
                  <a:cubicBezTo>
                    <a:pt x="13680" y="925"/>
                    <a:pt x="12731" y="923"/>
                    <a:pt x="11782" y="919"/>
                  </a:cubicBezTo>
                  <a:cubicBezTo>
                    <a:pt x="7855" y="919"/>
                    <a:pt x="3928" y="887"/>
                    <a:pt x="1" y="887"/>
                  </a:cubicBezTo>
                  <a:lnTo>
                    <a:pt x="1" y="1014"/>
                  </a:lnTo>
                  <a:cubicBezTo>
                    <a:pt x="4202" y="1145"/>
                    <a:pt x="8403" y="1187"/>
                    <a:pt x="12597" y="1187"/>
                  </a:cubicBezTo>
                  <a:cubicBezTo>
                    <a:pt x="15517" y="1187"/>
                    <a:pt x="18434" y="1167"/>
                    <a:pt x="21346" y="1141"/>
                  </a:cubicBezTo>
                  <a:cubicBezTo>
                    <a:pt x="28725" y="1077"/>
                    <a:pt x="36072" y="919"/>
                    <a:pt x="43419" y="697"/>
                  </a:cubicBezTo>
                  <a:cubicBezTo>
                    <a:pt x="47568" y="570"/>
                    <a:pt x="51780" y="507"/>
                    <a:pt x="55928" y="222"/>
                  </a:cubicBezTo>
                  <a:cubicBezTo>
                    <a:pt x="56023" y="190"/>
                    <a:pt x="56087" y="159"/>
                    <a:pt x="56087" y="95"/>
                  </a:cubicBezTo>
                  <a:cubicBezTo>
                    <a:pt x="56087" y="32"/>
                    <a:pt x="56023" y="0"/>
                    <a:pt x="55928" y="0"/>
                  </a:cubicBezTo>
                  <a:close/>
                </a:path>
              </a:pathLst>
            </a:custGeom>
            <a:solidFill>
              <a:srgbClr val="1D1D1B"/>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0" name="Google Shape;690;g2299ef9d14f_1_1193"/>
            <p:cNvSpPr/>
            <p:nvPr/>
          </p:nvSpPr>
          <p:spPr>
            <a:xfrm>
              <a:off x="5886535" y="2155158"/>
              <a:ext cx="229459" cy="130419"/>
            </a:xfrm>
            <a:custGeom>
              <a:rect b="b" l="l" r="r" t="t"/>
              <a:pathLst>
                <a:path extrusionOk="0" h="4339" w="7634">
                  <a:moveTo>
                    <a:pt x="5131" y="0"/>
                  </a:moveTo>
                  <a:cubicBezTo>
                    <a:pt x="4466" y="222"/>
                    <a:pt x="3769" y="444"/>
                    <a:pt x="3104" y="665"/>
                  </a:cubicBezTo>
                  <a:cubicBezTo>
                    <a:pt x="2281" y="950"/>
                    <a:pt x="1" y="1425"/>
                    <a:pt x="254" y="2249"/>
                  </a:cubicBezTo>
                  <a:cubicBezTo>
                    <a:pt x="412" y="2660"/>
                    <a:pt x="1458" y="3040"/>
                    <a:pt x="1964" y="3262"/>
                  </a:cubicBezTo>
                  <a:cubicBezTo>
                    <a:pt x="2471" y="3484"/>
                    <a:pt x="2978" y="3674"/>
                    <a:pt x="3516" y="3832"/>
                  </a:cubicBezTo>
                  <a:cubicBezTo>
                    <a:pt x="4086" y="4022"/>
                    <a:pt x="4656" y="4181"/>
                    <a:pt x="5226" y="4339"/>
                  </a:cubicBezTo>
                  <a:cubicBezTo>
                    <a:pt x="6651" y="3199"/>
                    <a:pt x="7633" y="950"/>
                    <a:pt x="5195" y="95"/>
                  </a:cubicBezTo>
                  <a:cubicBezTo>
                    <a:pt x="5163" y="64"/>
                    <a:pt x="5131" y="32"/>
                    <a:pt x="5131" y="0"/>
                  </a:cubicBezTo>
                  <a:close/>
                </a:path>
              </a:pathLst>
            </a:custGeom>
            <a:solidFill>
              <a:srgbClr val="25255B"/>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1" name="Google Shape;691;g2299ef9d14f_1_1193"/>
            <p:cNvSpPr/>
            <p:nvPr/>
          </p:nvSpPr>
          <p:spPr>
            <a:xfrm>
              <a:off x="5875113" y="2015601"/>
              <a:ext cx="2558735" cy="351613"/>
            </a:xfrm>
            <a:custGeom>
              <a:rect b="b" l="l" r="r" t="t"/>
              <a:pathLst>
                <a:path extrusionOk="0" h="11698" w="85128">
                  <a:moveTo>
                    <a:pt x="70211" y="1065"/>
                  </a:moveTo>
                  <a:lnTo>
                    <a:pt x="70211" y="1065"/>
                  </a:lnTo>
                  <a:cubicBezTo>
                    <a:pt x="69958" y="1476"/>
                    <a:pt x="69863" y="1951"/>
                    <a:pt x="69831" y="2331"/>
                  </a:cubicBezTo>
                  <a:cubicBezTo>
                    <a:pt x="69831" y="2680"/>
                    <a:pt x="69831" y="3028"/>
                    <a:pt x="69831" y="3376"/>
                  </a:cubicBezTo>
                  <a:cubicBezTo>
                    <a:pt x="69831" y="4390"/>
                    <a:pt x="69863" y="5403"/>
                    <a:pt x="69926" y="6417"/>
                  </a:cubicBezTo>
                  <a:cubicBezTo>
                    <a:pt x="69894" y="6417"/>
                    <a:pt x="69894" y="6385"/>
                    <a:pt x="69863" y="6385"/>
                  </a:cubicBezTo>
                  <a:cubicBezTo>
                    <a:pt x="69152" y="6373"/>
                    <a:pt x="68439" y="6368"/>
                    <a:pt x="67726" y="6368"/>
                  </a:cubicBezTo>
                  <a:cubicBezTo>
                    <a:pt x="64786" y="6368"/>
                    <a:pt x="61830" y="6455"/>
                    <a:pt x="58874" y="6480"/>
                  </a:cubicBezTo>
                  <a:cubicBezTo>
                    <a:pt x="55232" y="6512"/>
                    <a:pt x="51558" y="6512"/>
                    <a:pt x="47916" y="6543"/>
                  </a:cubicBezTo>
                  <a:cubicBezTo>
                    <a:pt x="40569" y="6575"/>
                    <a:pt x="33253" y="6607"/>
                    <a:pt x="25938" y="6638"/>
                  </a:cubicBezTo>
                  <a:cubicBezTo>
                    <a:pt x="21821" y="6638"/>
                    <a:pt x="17735" y="6638"/>
                    <a:pt x="13650" y="6670"/>
                  </a:cubicBezTo>
                  <a:cubicBezTo>
                    <a:pt x="14759" y="6005"/>
                    <a:pt x="14632" y="4897"/>
                    <a:pt x="13492" y="4295"/>
                  </a:cubicBezTo>
                  <a:lnTo>
                    <a:pt x="13492" y="4168"/>
                  </a:lnTo>
                  <a:lnTo>
                    <a:pt x="13175" y="4168"/>
                  </a:lnTo>
                  <a:cubicBezTo>
                    <a:pt x="13080" y="4137"/>
                    <a:pt x="13048" y="4105"/>
                    <a:pt x="12953" y="4073"/>
                  </a:cubicBezTo>
                  <a:cubicBezTo>
                    <a:pt x="13998" y="3503"/>
                    <a:pt x="14220" y="2490"/>
                    <a:pt x="13460" y="1730"/>
                  </a:cubicBezTo>
                  <a:cubicBezTo>
                    <a:pt x="13460" y="1730"/>
                    <a:pt x="13492" y="1698"/>
                    <a:pt x="13492" y="1698"/>
                  </a:cubicBezTo>
                  <a:cubicBezTo>
                    <a:pt x="28250" y="1540"/>
                    <a:pt x="43007" y="1381"/>
                    <a:pt x="57765" y="1223"/>
                  </a:cubicBezTo>
                  <a:cubicBezTo>
                    <a:pt x="61914" y="1191"/>
                    <a:pt x="66062" y="1191"/>
                    <a:pt x="70211" y="1065"/>
                  </a:cubicBezTo>
                  <a:close/>
                  <a:moveTo>
                    <a:pt x="5511" y="4643"/>
                  </a:moveTo>
                  <a:cubicBezTo>
                    <a:pt x="5511" y="4675"/>
                    <a:pt x="5543" y="4707"/>
                    <a:pt x="5606" y="4738"/>
                  </a:cubicBezTo>
                  <a:cubicBezTo>
                    <a:pt x="8013" y="5593"/>
                    <a:pt x="7063" y="7842"/>
                    <a:pt x="5606" y="8982"/>
                  </a:cubicBezTo>
                  <a:cubicBezTo>
                    <a:pt x="5036" y="8824"/>
                    <a:pt x="4466" y="8665"/>
                    <a:pt x="3896" y="8475"/>
                  </a:cubicBezTo>
                  <a:cubicBezTo>
                    <a:pt x="3389" y="8317"/>
                    <a:pt x="2851" y="8127"/>
                    <a:pt x="2344" y="7905"/>
                  </a:cubicBezTo>
                  <a:cubicBezTo>
                    <a:pt x="1838" y="7683"/>
                    <a:pt x="792" y="7303"/>
                    <a:pt x="634" y="6892"/>
                  </a:cubicBezTo>
                  <a:cubicBezTo>
                    <a:pt x="381" y="6068"/>
                    <a:pt x="2661" y="5562"/>
                    <a:pt x="3484" y="5308"/>
                  </a:cubicBezTo>
                  <a:cubicBezTo>
                    <a:pt x="4149" y="5087"/>
                    <a:pt x="4846" y="4865"/>
                    <a:pt x="5511" y="4643"/>
                  </a:cubicBezTo>
                  <a:close/>
                  <a:moveTo>
                    <a:pt x="69926" y="6575"/>
                  </a:moveTo>
                  <a:cubicBezTo>
                    <a:pt x="69958" y="7335"/>
                    <a:pt x="69989" y="8095"/>
                    <a:pt x="70021" y="8855"/>
                  </a:cubicBezTo>
                  <a:cubicBezTo>
                    <a:pt x="69905" y="8887"/>
                    <a:pt x="69757" y="8897"/>
                    <a:pt x="69599" y="8897"/>
                  </a:cubicBezTo>
                  <a:cubicBezTo>
                    <a:pt x="69282" y="8897"/>
                    <a:pt x="68923" y="8855"/>
                    <a:pt x="68691" y="8855"/>
                  </a:cubicBezTo>
                  <a:cubicBezTo>
                    <a:pt x="68216" y="8855"/>
                    <a:pt x="67773" y="8855"/>
                    <a:pt x="67298" y="8887"/>
                  </a:cubicBezTo>
                  <a:lnTo>
                    <a:pt x="64574" y="8887"/>
                  </a:lnTo>
                  <a:cubicBezTo>
                    <a:pt x="62737" y="8919"/>
                    <a:pt x="60900" y="8919"/>
                    <a:pt x="59064" y="8919"/>
                  </a:cubicBezTo>
                  <a:cubicBezTo>
                    <a:pt x="55390" y="8950"/>
                    <a:pt x="51748" y="8982"/>
                    <a:pt x="48074" y="9014"/>
                  </a:cubicBezTo>
                  <a:cubicBezTo>
                    <a:pt x="40759" y="9077"/>
                    <a:pt x="33412" y="9109"/>
                    <a:pt x="26096" y="9172"/>
                  </a:cubicBezTo>
                  <a:cubicBezTo>
                    <a:pt x="21947" y="9204"/>
                    <a:pt x="17799" y="9235"/>
                    <a:pt x="13650" y="9330"/>
                  </a:cubicBezTo>
                  <a:cubicBezTo>
                    <a:pt x="13650" y="9330"/>
                    <a:pt x="13650" y="9330"/>
                    <a:pt x="13650" y="9299"/>
                  </a:cubicBezTo>
                  <a:cubicBezTo>
                    <a:pt x="14980" y="8665"/>
                    <a:pt x="14949" y="7430"/>
                    <a:pt x="13587" y="6828"/>
                  </a:cubicBezTo>
                  <a:lnTo>
                    <a:pt x="13587" y="6828"/>
                  </a:lnTo>
                  <a:cubicBezTo>
                    <a:pt x="18049" y="6877"/>
                    <a:pt x="22514" y="6896"/>
                    <a:pt x="26980" y="6896"/>
                  </a:cubicBezTo>
                  <a:cubicBezTo>
                    <a:pt x="37095" y="6896"/>
                    <a:pt x="47216" y="6799"/>
                    <a:pt x="57322" y="6733"/>
                  </a:cubicBezTo>
                  <a:cubicBezTo>
                    <a:pt x="61470" y="6702"/>
                    <a:pt x="65714" y="6765"/>
                    <a:pt x="69863" y="6607"/>
                  </a:cubicBezTo>
                  <a:cubicBezTo>
                    <a:pt x="69894" y="6607"/>
                    <a:pt x="69926" y="6607"/>
                    <a:pt x="69926" y="6575"/>
                  </a:cubicBezTo>
                  <a:close/>
                  <a:moveTo>
                    <a:pt x="82270" y="1023"/>
                  </a:moveTo>
                  <a:cubicBezTo>
                    <a:pt x="82706" y="1023"/>
                    <a:pt x="83132" y="1047"/>
                    <a:pt x="83512" y="1128"/>
                  </a:cubicBezTo>
                  <a:cubicBezTo>
                    <a:pt x="84494" y="1350"/>
                    <a:pt x="84494" y="1856"/>
                    <a:pt x="84494" y="2395"/>
                  </a:cubicBezTo>
                  <a:cubicBezTo>
                    <a:pt x="84494" y="2743"/>
                    <a:pt x="84494" y="3123"/>
                    <a:pt x="84494" y="3471"/>
                  </a:cubicBezTo>
                  <a:cubicBezTo>
                    <a:pt x="84494" y="4232"/>
                    <a:pt x="84494" y="4960"/>
                    <a:pt x="84526" y="5688"/>
                  </a:cubicBezTo>
                  <a:cubicBezTo>
                    <a:pt x="84526" y="6385"/>
                    <a:pt x="84526" y="7050"/>
                    <a:pt x="84526" y="7747"/>
                  </a:cubicBezTo>
                  <a:cubicBezTo>
                    <a:pt x="84526" y="8348"/>
                    <a:pt x="84874" y="9584"/>
                    <a:pt x="84145" y="10059"/>
                  </a:cubicBezTo>
                  <a:cubicBezTo>
                    <a:pt x="83480" y="10502"/>
                    <a:pt x="82119" y="10407"/>
                    <a:pt x="81200" y="10439"/>
                  </a:cubicBezTo>
                  <a:lnTo>
                    <a:pt x="77780" y="10439"/>
                  </a:lnTo>
                  <a:cubicBezTo>
                    <a:pt x="77970" y="10059"/>
                    <a:pt x="77970" y="9615"/>
                    <a:pt x="77907" y="9204"/>
                  </a:cubicBezTo>
                  <a:cubicBezTo>
                    <a:pt x="77780" y="8190"/>
                    <a:pt x="77558" y="7208"/>
                    <a:pt x="77463" y="6195"/>
                  </a:cubicBezTo>
                  <a:cubicBezTo>
                    <a:pt x="77337" y="5182"/>
                    <a:pt x="77273" y="4168"/>
                    <a:pt x="77273" y="3155"/>
                  </a:cubicBezTo>
                  <a:cubicBezTo>
                    <a:pt x="77273" y="2616"/>
                    <a:pt x="77305" y="2110"/>
                    <a:pt x="77305" y="1571"/>
                  </a:cubicBezTo>
                  <a:cubicBezTo>
                    <a:pt x="77337" y="1413"/>
                    <a:pt x="77337" y="1255"/>
                    <a:pt x="77337" y="1065"/>
                  </a:cubicBezTo>
                  <a:lnTo>
                    <a:pt x="80567" y="1065"/>
                  </a:lnTo>
                  <a:cubicBezTo>
                    <a:pt x="81092" y="1065"/>
                    <a:pt x="81689" y="1023"/>
                    <a:pt x="82270" y="1023"/>
                  </a:cubicBezTo>
                  <a:close/>
                  <a:moveTo>
                    <a:pt x="72196" y="331"/>
                  </a:moveTo>
                  <a:cubicBezTo>
                    <a:pt x="72387" y="331"/>
                    <a:pt x="72583" y="353"/>
                    <a:pt x="72776" y="400"/>
                  </a:cubicBezTo>
                  <a:cubicBezTo>
                    <a:pt x="73758" y="621"/>
                    <a:pt x="73916" y="1191"/>
                    <a:pt x="73980" y="1730"/>
                  </a:cubicBezTo>
                  <a:cubicBezTo>
                    <a:pt x="74138" y="2680"/>
                    <a:pt x="74138" y="3661"/>
                    <a:pt x="74170" y="4612"/>
                  </a:cubicBezTo>
                  <a:cubicBezTo>
                    <a:pt x="74170" y="6543"/>
                    <a:pt x="73821" y="8443"/>
                    <a:pt x="73695" y="10344"/>
                  </a:cubicBezTo>
                  <a:cubicBezTo>
                    <a:pt x="73154" y="10587"/>
                    <a:pt x="72521" y="10807"/>
                    <a:pt x="71874" y="10807"/>
                  </a:cubicBezTo>
                  <a:cubicBezTo>
                    <a:pt x="71763" y="10807"/>
                    <a:pt x="71652" y="10801"/>
                    <a:pt x="71541" y="10787"/>
                  </a:cubicBezTo>
                  <a:cubicBezTo>
                    <a:pt x="70369" y="10597"/>
                    <a:pt x="70433" y="9837"/>
                    <a:pt x="70401" y="9235"/>
                  </a:cubicBezTo>
                  <a:cubicBezTo>
                    <a:pt x="70369" y="8253"/>
                    <a:pt x="70369" y="7272"/>
                    <a:pt x="70338" y="6290"/>
                  </a:cubicBezTo>
                  <a:cubicBezTo>
                    <a:pt x="70306" y="5308"/>
                    <a:pt x="70274" y="4327"/>
                    <a:pt x="70274" y="3313"/>
                  </a:cubicBezTo>
                  <a:cubicBezTo>
                    <a:pt x="70243" y="2585"/>
                    <a:pt x="70084" y="1698"/>
                    <a:pt x="70591" y="1001"/>
                  </a:cubicBezTo>
                  <a:cubicBezTo>
                    <a:pt x="70623" y="1001"/>
                    <a:pt x="70623" y="1001"/>
                    <a:pt x="70623" y="970"/>
                  </a:cubicBezTo>
                  <a:cubicBezTo>
                    <a:pt x="70654" y="938"/>
                    <a:pt x="70686" y="906"/>
                    <a:pt x="70718" y="875"/>
                  </a:cubicBezTo>
                  <a:cubicBezTo>
                    <a:pt x="71053" y="540"/>
                    <a:pt x="71605" y="331"/>
                    <a:pt x="72196" y="331"/>
                  </a:cubicBezTo>
                  <a:close/>
                  <a:moveTo>
                    <a:pt x="75297" y="292"/>
                  </a:moveTo>
                  <a:cubicBezTo>
                    <a:pt x="75425" y="292"/>
                    <a:pt x="75548" y="298"/>
                    <a:pt x="75658" y="305"/>
                  </a:cubicBezTo>
                  <a:cubicBezTo>
                    <a:pt x="76545" y="336"/>
                    <a:pt x="76925" y="685"/>
                    <a:pt x="76925" y="1191"/>
                  </a:cubicBezTo>
                  <a:cubicBezTo>
                    <a:pt x="76957" y="1730"/>
                    <a:pt x="76862" y="2268"/>
                    <a:pt x="76862" y="2806"/>
                  </a:cubicBezTo>
                  <a:cubicBezTo>
                    <a:pt x="76862" y="3978"/>
                    <a:pt x="76925" y="5150"/>
                    <a:pt x="77083" y="6322"/>
                  </a:cubicBezTo>
                  <a:cubicBezTo>
                    <a:pt x="77210" y="7398"/>
                    <a:pt x="77527" y="8475"/>
                    <a:pt x="77558" y="9552"/>
                  </a:cubicBezTo>
                  <a:cubicBezTo>
                    <a:pt x="77558" y="10154"/>
                    <a:pt x="77368" y="10882"/>
                    <a:pt x="76355" y="11104"/>
                  </a:cubicBezTo>
                  <a:cubicBezTo>
                    <a:pt x="76173" y="11141"/>
                    <a:pt x="75989" y="11159"/>
                    <a:pt x="75808" y="11159"/>
                  </a:cubicBezTo>
                  <a:cubicBezTo>
                    <a:pt x="75080" y="11159"/>
                    <a:pt x="74405" y="10870"/>
                    <a:pt x="74075" y="10439"/>
                  </a:cubicBezTo>
                  <a:cubicBezTo>
                    <a:pt x="74043" y="10439"/>
                    <a:pt x="74043" y="10439"/>
                    <a:pt x="74043" y="10407"/>
                  </a:cubicBezTo>
                  <a:cubicBezTo>
                    <a:pt x="74043" y="10407"/>
                    <a:pt x="74043" y="10407"/>
                    <a:pt x="74043" y="10375"/>
                  </a:cubicBezTo>
                  <a:cubicBezTo>
                    <a:pt x="74645" y="8348"/>
                    <a:pt x="74613" y="6195"/>
                    <a:pt x="74581" y="4137"/>
                  </a:cubicBezTo>
                  <a:cubicBezTo>
                    <a:pt x="74550" y="3186"/>
                    <a:pt x="74613" y="2173"/>
                    <a:pt x="74328" y="1255"/>
                  </a:cubicBezTo>
                  <a:cubicBezTo>
                    <a:pt x="74265" y="1065"/>
                    <a:pt x="74170" y="906"/>
                    <a:pt x="74043" y="780"/>
                  </a:cubicBezTo>
                  <a:cubicBezTo>
                    <a:pt x="74106" y="780"/>
                    <a:pt x="74170" y="748"/>
                    <a:pt x="74201" y="685"/>
                  </a:cubicBezTo>
                  <a:cubicBezTo>
                    <a:pt x="74325" y="362"/>
                    <a:pt x="74838" y="292"/>
                    <a:pt x="75297" y="292"/>
                  </a:cubicBezTo>
                  <a:close/>
                  <a:moveTo>
                    <a:pt x="13017" y="1856"/>
                  </a:moveTo>
                  <a:cubicBezTo>
                    <a:pt x="13777" y="2553"/>
                    <a:pt x="13555" y="3503"/>
                    <a:pt x="12383" y="4010"/>
                  </a:cubicBezTo>
                  <a:cubicBezTo>
                    <a:pt x="12225" y="4073"/>
                    <a:pt x="12257" y="4232"/>
                    <a:pt x="12447" y="4263"/>
                  </a:cubicBezTo>
                  <a:cubicBezTo>
                    <a:pt x="14220" y="4643"/>
                    <a:pt x="14505" y="6037"/>
                    <a:pt x="12922" y="6670"/>
                  </a:cubicBezTo>
                  <a:cubicBezTo>
                    <a:pt x="12795" y="6733"/>
                    <a:pt x="12763" y="6892"/>
                    <a:pt x="12922" y="6923"/>
                  </a:cubicBezTo>
                  <a:cubicBezTo>
                    <a:pt x="14505" y="7398"/>
                    <a:pt x="14600" y="8633"/>
                    <a:pt x="13112" y="9204"/>
                  </a:cubicBezTo>
                  <a:cubicBezTo>
                    <a:pt x="12985" y="9235"/>
                    <a:pt x="12953" y="9394"/>
                    <a:pt x="13112" y="9457"/>
                  </a:cubicBezTo>
                  <a:cubicBezTo>
                    <a:pt x="14315" y="9837"/>
                    <a:pt x="14410" y="10724"/>
                    <a:pt x="13523" y="11294"/>
                  </a:cubicBezTo>
                  <a:cubicBezTo>
                    <a:pt x="11592" y="10565"/>
                    <a:pt x="9470" y="9964"/>
                    <a:pt x="7380" y="9425"/>
                  </a:cubicBezTo>
                  <a:cubicBezTo>
                    <a:pt x="6873" y="9299"/>
                    <a:pt x="6398" y="9172"/>
                    <a:pt x="5923" y="9045"/>
                  </a:cubicBezTo>
                  <a:cubicBezTo>
                    <a:pt x="6936" y="8380"/>
                    <a:pt x="7506" y="7493"/>
                    <a:pt x="7506" y="6543"/>
                  </a:cubicBezTo>
                  <a:cubicBezTo>
                    <a:pt x="7475" y="5847"/>
                    <a:pt x="7126" y="4738"/>
                    <a:pt x="5860" y="4548"/>
                  </a:cubicBezTo>
                  <a:cubicBezTo>
                    <a:pt x="6176" y="4422"/>
                    <a:pt x="6493" y="4327"/>
                    <a:pt x="6778" y="4232"/>
                  </a:cubicBezTo>
                  <a:cubicBezTo>
                    <a:pt x="7918" y="3851"/>
                    <a:pt x="9058" y="3440"/>
                    <a:pt x="10167" y="3028"/>
                  </a:cubicBezTo>
                  <a:cubicBezTo>
                    <a:pt x="10673" y="2838"/>
                    <a:pt x="11148" y="2648"/>
                    <a:pt x="11655" y="2426"/>
                  </a:cubicBezTo>
                  <a:cubicBezTo>
                    <a:pt x="11940" y="2300"/>
                    <a:pt x="12225" y="2173"/>
                    <a:pt x="12510" y="2046"/>
                  </a:cubicBezTo>
                  <a:lnTo>
                    <a:pt x="12795" y="1920"/>
                  </a:lnTo>
                  <a:cubicBezTo>
                    <a:pt x="12890" y="1888"/>
                    <a:pt x="12953" y="1888"/>
                    <a:pt x="13017" y="1856"/>
                  </a:cubicBezTo>
                  <a:close/>
                  <a:moveTo>
                    <a:pt x="70021" y="9109"/>
                  </a:moveTo>
                  <a:cubicBezTo>
                    <a:pt x="70021" y="9457"/>
                    <a:pt x="69989" y="9869"/>
                    <a:pt x="70148" y="10217"/>
                  </a:cubicBezTo>
                  <a:cubicBezTo>
                    <a:pt x="55580" y="10565"/>
                    <a:pt x="41076" y="11072"/>
                    <a:pt x="26508" y="11262"/>
                  </a:cubicBezTo>
                  <a:cubicBezTo>
                    <a:pt x="22391" y="11325"/>
                    <a:pt x="18274" y="11357"/>
                    <a:pt x="14157" y="11389"/>
                  </a:cubicBezTo>
                  <a:cubicBezTo>
                    <a:pt x="14030" y="11389"/>
                    <a:pt x="13967" y="11420"/>
                    <a:pt x="13935" y="11452"/>
                  </a:cubicBezTo>
                  <a:cubicBezTo>
                    <a:pt x="13903" y="11420"/>
                    <a:pt x="13840" y="11420"/>
                    <a:pt x="13777" y="11389"/>
                  </a:cubicBezTo>
                  <a:cubicBezTo>
                    <a:pt x="14759" y="10882"/>
                    <a:pt x="14759" y="9995"/>
                    <a:pt x="13872" y="9457"/>
                  </a:cubicBezTo>
                  <a:lnTo>
                    <a:pt x="13872" y="9457"/>
                  </a:lnTo>
                  <a:cubicBezTo>
                    <a:pt x="16157" y="9471"/>
                    <a:pt x="18441" y="9478"/>
                    <a:pt x="20724" y="9478"/>
                  </a:cubicBezTo>
                  <a:cubicBezTo>
                    <a:pt x="33317" y="9478"/>
                    <a:pt x="45894" y="9284"/>
                    <a:pt x="58494" y="9204"/>
                  </a:cubicBezTo>
                  <a:cubicBezTo>
                    <a:pt x="60584" y="9172"/>
                    <a:pt x="62674" y="9172"/>
                    <a:pt x="64764" y="9140"/>
                  </a:cubicBezTo>
                  <a:lnTo>
                    <a:pt x="67899" y="9140"/>
                  </a:lnTo>
                  <a:cubicBezTo>
                    <a:pt x="67963" y="9136"/>
                    <a:pt x="68033" y="9135"/>
                    <a:pt x="68107" y="9135"/>
                  </a:cubicBezTo>
                  <a:cubicBezTo>
                    <a:pt x="68444" y="9135"/>
                    <a:pt x="68879" y="9166"/>
                    <a:pt x="69287" y="9166"/>
                  </a:cubicBezTo>
                  <a:cubicBezTo>
                    <a:pt x="69555" y="9166"/>
                    <a:pt x="69811" y="9153"/>
                    <a:pt x="70021" y="9109"/>
                  </a:cubicBezTo>
                  <a:close/>
                  <a:moveTo>
                    <a:pt x="75399" y="0"/>
                  </a:moveTo>
                  <a:cubicBezTo>
                    <a:pt x="74706" y="0"/>
                    <a:pt x="74041" y="178"/>
                    <a:pt x="73821" y="558"/>
                  </a:cubicBezTo>
                  <a:cubicBezTo>
                    <a:pt x="73536" y="336"/>
                    <a:pt x="73156" y="178"/>
                    <a:pt x="72650" y="115"/>
                  </a:cubicBezTo>
                  <a:cubicBezTo>
                    <a:pt x="72462" y="88"/>
                    <a:pt x="72285" y="76"/>
                    <a:pt x="72119" y="76"/>
                  </a:cubicBezTo>
                  <a:cubicBezTo>
                    <a:pt x="71278" y="76"/>
                    <a:pt x="70713" y="393"/>
                    <a:pt x="70369" y="843"/>
                  </a:cubicBezTo>
                  <a:cubicBezTo>
                    <a:pt x="68954" y="825"/>
                    <a:pt x="67539" y="817"/>
                    <a:pt x="66124" y="817"/>
                  </a:cubicBezTo>
                  <a:cubicBezTo>
                    <a:pt x="60129" y="817"/>
                    <a:pt x="54139" y="956"/>
                    <a:pt x="48169" y="1033"/>
                  </a:cubicBezTo>
                  <a:cubicBezTo>
                    <a:pt x="40664" y="1128"/>
                    <a:pt x="33158" y="1191"/>
                    <a:pt x="25653" y="1286"/>
                  </a:cubicBezTo>
                  <a:cubicBezTo>
                    <a:pt x="21409" y="1318"/>
                    <a:pt x="17165" y="1350"/>
                    <a:pt x="12922" y="1413"/>
                  </a:cubicBezTo>
                  <a:cubicBezTo>
                    <a:pt x="12732" y="1413"/>
                    <a:pt x="12668" y="1508"/>
                    <a:pt x="12700" y="1603"/>
                  </a:cubicBezTo>
                  <a:cubicBezTo>
                    <a:pt x="12573" y="1635"/>
                    <a:pt x="12415" y="1730"/>
                    <a:pt x="12288" y="1793"/>
                  </a:cubicBezTo>
                  <a:cubicBezTo>
                    <a:pt x="11655" y="2078"/>
                    <a:pt x="11022" y="2331"/>
                    <a:pt x="10388" y="2585"/>
                  </a:cubicBezTo>
                  <a:cubicBezTo>
                    <a:pt x="9026" y="3123"/>
                    <a:pt x="7633" y="3598"/>
                    <a:pt x="6240" y="4073"/>
                  </a:cubicBezTo>
                  <a:cubicBezTo>
                    <a:pt x="4878" y="4517"/>
                    <a:pt x="3516" y="4960"/>
                    <a:pt x="2154" y="5403"/>
                  </a:cubicBezTo>
                  <a:cubicBezTo>
                    <a:pt x="1394" y="5657"/>
                    <a:pt x="349" y="6005"/>
                    <a:pt x="191" y="6607"/>
                  </a:cubicBezTo>
                  <a:cubicBezTo>
                    <a:pt x="1" y="7177"/>
                    <a:pt x="824" y="7557"/>
                    <a:pt x="1426" y="7873"/>
                  </a:cubicBezTo>
                  <a:cubicBezTo>
                    <a:pt x="2566" y="8412"/>
                    <a:pt x="3864" y="8824"/>
                    <a:pt x="5194" y="9172"/>
                  </a:cubicBezTo>
                  <a:cubicBezTo>
                    <a:pt x="7950" y="9932"/>
                    <a:pt x="10673" y="10692"/>
                    <a:pt x="13365" y="11515"/>
                  </a:cubicBezTo>
                  <a:lnTo>
                    <a:pt x="13397" y="11515"/>
                  </a:lnTo>
                  <a:cubicBezTo>
                    <a:pt x="13555" y="11579"/>
                    <a:pt x="13713" y="11642"/>
                    <a:pt x="13872" y="11674"/>
                  </a:cubicBezTo>
                  <a:cubicBezTo>
                    <a:pt x="13919" y="11690"/>
                    <a:pt x="13959" y="11697"/>
                    <a:pt x="13995" y="11697"/>
                  </a:cubicBezTo>
                  <a:cubicBezTo>
                    <a:pt x="14030" y="11697"/>
                    <a:pt x="14062" y="11690"/>
                    <a:pt x="14093" y="11674"/>
                  </a:cubicBezTo>
                  <a:lnTo>
                    <a:pt x="14157" y="11674"/>
                  </a:lnTo>
                  <a:cubicBezTo>
                    <a:pt x="28725" y="11579"/>
                    <a:pt x="43292" y="11325"/>
                    <a:pt x="57828" y="10882"/>
                  </a:cubicBezTo>
                  <a:cubicBezTo>
                    <a:pt x="61945" y="10755"/>
                    <a:pt x="66062" y="10629"/>
                    <a:pt x="70179" y="10439"/>
                  </a:cubicBezTo>
                  <a:cubicBezTo>
                    <a:pt x="70211" y="10439"/>
                    <a:pt x="70243" y="10439"/>
                    <a:pt x="70274" y="10407"/>
                  </a:cubicBezTo>
                  <a:cubicBezTo>
                    <a:pt x="70433" y="10629"/>
                    <a:pt x="70654" y="10819"/>
                    <a:pt x="71034" y="10945"/>
                  </a:cubicBezTo>
                  <a:cubicBezTo>
                    <a:pt x="71316" y="11031"/>
                    <a:pt x="71595" y="11068"/>
                    <a:pt x="71867" y="11068"/>
                  </a:cubicBezTo>
                  <a:cubicBezTo>
                    <a:pt x="72607" y="11068"/>
                    <a:pt x="73298" y="10794"/>
                    <a:pt x="73853" y="10470"/>
                  </a:cubicBezTo>
                  <a:lnTo>
                    <a:pt x="73885" y="10470"/>
                  </a:lnTo>
                  <a:cubicBezTo>
                    <a:pt x="73885" y="10470"/>
                    <a:pt x="73885" y="10470"/>
                    <a:pt x="73885" y="10502"/>
                  </a:cubicBezTo>
                  <a:cubicBezTo>
                    <a:pt x="74152" y="11056"/>
                    <a:pt x="74997" y="11368"/>
                    <a:pt x="75841" y="11368"/>
                  </a:cubicBezTo>
                  <a:cubicBezTo>
                    <a:pt x="76394" y="11368"/>
                    <a:pt x="76948" y="11234"/>
                    <a:pt x="77337" y="10945"/>
                  </a:cubicBezTo>
                  <a:cubicBezTo>
                    <a:pt x="77495" y="10850"/>
                    <a:pt x="77622" y="10724"/>
                    <a:pt x="77685" y="10597"/>
                  </a:cubicBezTo>
                  <a:lnTo>
                    <a:pt x="77717" y="10597"/>
                  </a:lnTo>
                  <a:cubicBezTo>
                    <a:pt x="78783" y="10643"/>
                    <a:pt x="79850" y="10673"/>
                    <a:pt x="80928" y="10673"/>
                  </a:cubicBezTo>
                  <a:cubicBezTo>
                    <a:pt x="81323" y="10673"/>
                    <a:pt x="81720" y="10669"/>
                    <a:pt x="82119" y="10660"/>
                  </a:cubicBezTo>
                  <a:cubicBezTo>
                    <a:pt x="82910" y="10629"/>
                    <a:pt x="83829" y="10597"/>
                    <a:pt x="84431" y="10217"/>
                  </a:cubicBezTo>
                  <a:cubicBezTo>
                    <a:pt x="85096" y="9805"/>
                    <a:pt x="84906" y="9140"/>
                    <a:pt x="84906" y="8602"/>
                  </a:cubicBezTo>
                  <a:cubicBezTo>
                    <a:pt x="84906" y="7620"/>
                    <a:pt x="84906" y="6670"/>
                    <a:pt x="84906" y="5688"/>
                  </a:cubicBezTo>
                  <a:cubicBezTo>
                    <a:pt x="84906" y="4738"/>
                    <a:pt x="84906" y="3820"/>
                    <a:pt x="84906" y="2870"/>
                  </a:cubicBezTo>
                  <a:cubicBezTo>
                    <a:pt x="84906" y="2300"/>
                    <a:pt x="85127" y="1476"/>
                    <a:pt x="84272" y="1096"/>
                  </a:cubicBezTo>
                  <a:cubicBezTo>
                    <a:pt x="83761" y="841"/>
                    <a:pt x="83046" y="807"/>
                    <a:pt x="82376" y="807"/>
                  </a:cubicBezTo>
                  <a:cubicBezTo>
                    <a:pt x="82132" y="807"/>
                    <a:pt x="81895" y="811"/>
                    <a:pt x="81675" y="811"/>
                  </a:cubicBezTo>
                  <a:lnTo>
                    <a:pt x="77305" y="811"/>
                  </a:lnTo>
                  <a:cubicBezTo>
                    <a:pt x="77305" y="780"/>
                    <a:pt x="77273" y="716"/>
                    <a:pt x="77273" y="685"/>
                  </a:cubicBezTo>
                  <a:cubicBezTo>
                    <a:pt x="77052" y="241"/>
                    <a:pt x="76206" y="0"/>
                    <a:pt x="75399" y="0"/>
                  </a:cubicBezTo>
                  <a:close/>
                </a:path>
              </a:pathLst>
            </a:custGeom>
            <a:solidFill>
              <a:srgbClr val="1D1D1B"/>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92" name="Google Shape;692;g2299ef9d14f_1_1193"/>
          <p:cNvSpPr txBox="1"/>
          <p:nvPr/>
        </p:nvSpPr>
        <p:spPr>
          <a:xfrm>
            <a:off x="6417567" y="4894633"/>
            <a:ext cx="1753200" cy="1416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900">
                <a:solidFill>
                  <a:schemeClr val="dk1"/>
                </a:solidFill>
                <a:latin typeface="Open Sans Medium"/>
                <a:ea typeface="Open Sans Medium"/>
                <a:cs typeface="Open Sans Medium"/>
                <a:sym typeface="Open Sans Medium"/>
              </a:rPr>
              <a:t>Exploratory Data Analysis</a:t>
            </a:r>
            <a:endParaRPr sz="19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en-US" sz="1900">
                <a:solidFill>
                  <a:srgbClr val="F01716"/>
                </a:solidFill>
                <a:latin typeface="Open Sans Medium"/>
                <a:ea typeface="Open Sans Medium"/>
                <a:cs typeface="Open Sans Medium"/>
                <a:sym typeface="Open Sans Medium"/>
              </a:rPr>
              <a:t>Tada 💡</a:t>
            </a:r>
            <a:endParaRPr sz="1900">
              <a:latin typeface="Open Sans Medium"/>
              <a:ea typeface="Open Sans Medium"/>
              <a:cs typeface="Open Sans Medium"/>
              <a:sym typeface="Open Sans Medium"/>
            </a:endParaRPr>
          </a:p>
        </p:txBody>
      </p:sp>
      <p:grpSp>
        <p:nvGrpSpPr>
          <p:cNvPr id="693" name="Google Shape;693;g2299ef9d14f_1_1193"/>
          <p:cNvGrpSpPr/>
          <p:nvPr/>
        </p:nvGrpSpPr>
        <p:grpSpPr>
          <a:xfrm>
            <a:off x="609579" y="4425896"/>
            <a:ext cx="3411521" cy="468685"/>
            <a:chOff x="710152" y="1350219"/>
            <a:chExt cx="2558705" cy="351522"/>
          </a:xfrm>
        </p:grpSpPr>
        <p:sp>
          <p:nvSpPr>
            <p:cNvPr id="694" name="Google Shape;694;g2299ef9d14f_1_1193"/>
            <p:cNvSpPr/>
            <p:nvPr/>
          </p:nvSpPr>
          <p:spPr>
            <a:xfrm>
              <a:off x="1153741" y="1378412"/>
              <a:ext cx="1736271" cy="318910"/>
            </a:xfrm>
            <a:custGeom>
              <a:rect b="b" l="l" r="r" t="t"/>
              <a:pathLst>
                <a:path extrusionOk="0" h="10610" w="57765">
                  <a:moveTo>
                    <a:pt x="982" y="0"/>
                  </a:moveTo>
                  <a:lnTo>
                    <a:pt x="0" y="95"/>
                  </a:lnTo>
                  <a:lnTo>
                    <a:pt x="254" y="729"/>
                  </a:lnTo>
                  <a:lnTo>
                    <a:pt x="254" y="2312"/>
                  </a:lnTo>
                  <a:lnTo>
                    <a:pt x="159" y="8329"/>
                  </a:lnTo>
                  <a:lnTo>
                    <a:pt x="32" y="9311"/>
                  </a:lnTo>
                  <a:lnTo>
                    <a:pt x="570" y="9469"/>
                  </a:lnTo>
                  <a:lnTo>
                    <a:pt x="1520" y="9501"/>
                  </a:lnTo>
                  <a:lnTo>
                    <a:pt x="16721" y="9913"/>
                  </a:lnTo>
                  <a:lnTo>
                    <a:pt x="37940" y="10419"/>
                  </a:lnTo>
                  <a:lnTo>
                    <a:pt x="55833" y="10546"/>
                  </a:lnTo>
                  <a:lnTo>
                    <a:pt x="56434" y="10609"/>
                  </a:lnTo>
                  <a:lnTo>
                    <a:pt x="56846" y="10483"/>
                  </a:lnTo>
                  <a:lnTo>
                    <a:pt x="56466" y="10261"/>
                  </a:lnTo>
                  <a:lnTo>
                    <a:pt x="56213" y="9754"/>
                  </a:lnTo>
                  <a:lnTo>
                    <a:pt x="56181" y="9026"/>
                  </a:lnTo>
                  <a:lnTo>
                    <a:pt x="57131" y="8393"/>
                  </a:lnTo>
                  <a:lnTo>
                    <a:pt x="56529" y="8171"/>
                  </a:lnTo>
                  <a:lnTo>
                    <a:pt x="56086" y="7474"/>
                  </a:lnTo>
                  <a:lnTo>
                    <a:pt x="56213" y="6429"/>
                  </a:lnTo>
                  <a:lnTo>
                    <a:pt x="57226" y="5796"/>
                  </a:lnTo>
                  <a:lnTo>
                    <a:pt x="56688" y="5574"/>
                  </a:lnTo>
                  <a:lnTo>
                    <a:pt x="56213" y="4687"/>
                  </a:lnTo>
                  <a:lnTo>
                    <a:pt x="56308" y="4212"/>
                  </a:lnTo>
                  <a:lnTo>
                    <a:pt x="57195" y="3484"/>
                  </a:lnTo>
                  <a:lnTo>
                    <a:pt x="57765" y="3104"/>
                  </a:lnTo>
                  <a:lnTo>
                    <a:pt x="57005" y="2502"/>
                  </a:lnTo>
                  <a:lnTo>
                    <a:pt x="56751" y="1647"/>
                  </a:lnTo>
                  <a:lnTo>
                    <a:pt x="57100" y="824"/>
                  </a:lnTo>
                  <a:lnTo>
                    <a:pt x="57005" y="665"/>
                  </a:lnTo>
                  <a:lnTo>
                    <a:pt x="43545" y="475"/>
                  </a:lnTo>
                  <a:lnTo>
                    <a:pt x="35565" y="444"/>
                  </a:lnTo>
                  <a:lnTo>
                    <a:pt x="29674" y="349"/>
                  </a:lnTo>
                  <a:lnTo>
                    <a:pt x="20585" y="222"/>
                  </a:lnTo>
                  <a:lnTo>
                    <a:pt x="11939" y="127"/>
                  </a:lnTo>
                  <a:lnTo>
                    <a:pt x="2502" y="64"/>
                  </a:lnTo>
                  <a:lnTo>
                    <a:pt x="982" y="0"/>
                  </a:lnTo>
                  <a:close/>
                </a:path>
              </a:pathLst>
            </a:custGeom>
            <a:solidFill>
              <a:srgbClr val="ED3F5C"/>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5" name="Google Shape;695;g2299ef9d14f_1_1193"/>
            <p:cNvSpPr/>
            <p:nvPr/>
          </p:nvSpPr>
          <p:spPr>
            <a:xfrm>
              <a:off x="937658" y="1358995"/>
              <a:ext cx="106644" cy="326665"/>
            </a:xfrm>
            <a:custGeom>
              <a:rect b="b" l="l" r="r" t="t"/>
              <a:pathLst>
                <a:path extrusionOk="0" h="10868" w="3548">
                  <a:moveTo>
                    <a:pt x="2262" y="1"/>
                  </a:moveTo>
                  <a:cubicBezTo>
                    <a:pt x="2134" y="1"/>
                    <a:pt x="2010" y="6"/>
                    <a:pt x="1900" y="13"/>
                  </a:cubicBezTo>
                  <a:cubicBezTo>
                    <a:pt x="1014" y="45"/>
                    <a:pt x="634" y="393"/>
                    <a:pt x="634" y="900"/>
                  </a:cubicBezTo>
                  <a:cubicBezTo>
                    <a:pt x="634" y="1438"/>
                    <a:pt x="697" y="1976"/>
                    <a:pt x="697" y="2515"/>
                  </a:cubicBezTo>
                  <a:cubicBezTo>
                    <a:pt x="697" y="3687"/>
                    <a:pt x="634" y="4858"/>
                    <a:pt x="507" y="6030"/>
                  </a:cubicBezTo>
                  <a:cubicBezTo>
                    <a:pt x="380" y="7107"/>
                    <a:pt x="32" y="8215"/>
                    <a:pt x="0" y="9292"/>
                  </a:cubicBezTo>
                  <a:cubicBezTo>
                    <a:pt x="0" y="9862"/>
                    <a:pt x="190" y="10590"/>
                    <a:pt x="1204" y="10812"/>
                  </a:cubicBezTo>
                  <a:cubicBezTo>
                    <a:pt x="1386" y="10850"/>
                    <a:pt x="1570" y="10868"/>
                    <a:pt x="1750" y="10868"/>
                  </a:cubicBezTo>
                  <a:cubicBezTo>
                    <a:pt x="2479" y="10868"/>
                    <a:pt x="3160" y="10579"/>
                    <a:pt x="3516" y="10147"/>
                  </a:cubicBezTo>
                  <a:lnTo>
                    <a:pt x="3547" y="10147"/>
                  </a:lnTo>
                  <a:cubicBezTo>
                    <a:pt x="3516" y="10115"/>
                    <a:pt x="3516" y="10115"/>
                    <a:pt x="3516" y="10115"/>
                  </a:cubicBezTo>
                  <a:cubicBezTo>
                    <a:pt x="2914" y="8089"/>
                    <a:pt x="2946" y="5903"/>
                    <a:pt x="3009" y="3845"/>
                  </a:cubicBezTo>
                  <a:cubicBezTo>
                    <a:pt x="3009" y="2895"/>
                    <a:pt x="2946" y="1881"/>
                    <a:pt x="3231" y="963"/>
                  </a:cubicBezTo>
                  <a:cubicBezTo>
                    <a:pt x="3294" y="805"/>
                    <a:pt x="3389" y="646"/>
                    <a:pt x="3516" y="488"/>
                  </a:cubicBezTo>
                  <a:cubicBezTo>
                    <a:pt x="3452" y="488"/>
                    <a:pt x="3389" y="456"/>
                    <a:pt x="3389" y="393"/>
                  </a:cubicBezTo>
                  <a:cubicBezTo>
                    <a:pt x="3240" y="71"/>
                    <a:pt x="2723" y="1"/>
                    <a:pt x="2262" y="1"/>
                  </a:cubicBezTo>
                  <a:close/>
                </a:path>
              </a:pathLst>
            </a:custGeom>
            <a:solidFill>
              <a:srgbClr val="D6D6D6"/>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6" name="Google Shape;696;g2299ef9d14f_1_1193"/>
            <p:cNvSpPr/>
            <p:nvPr/>
          </p:nvSpPr>
          <p:spPr>
            <a:xfrm>
              <a:off x="1039492" y="1360558"/>
              <a:ext cx="122845" cy="314912"/>
            </a:xfrm>
            <a:custGeom>
              <a:rect b="b" l="l" r="r" t="t"/>
              <a:pathLst>
                <a:path extrusionOk="0" h="10477" w="4087">
                  <a:moveTo>
                    <a:pt x="1952" y="1"/>
                  </a:moveTo>
                  <a:cubicBezTo>
                    <a:pt x="1768" y="1"/>
                    <a:pt x="1580" y="19"/>
                    <a:pt x="1394" y="56"/>
                  </a:cubicBezTo>
                  <a:cubicBezTo>
                    <a:pt x="413" y="278"/>
                    <a:pt x="254" y="848"/>
                    <a:pt x="191" y="1418"/>
                  </a:cubicBezTo>
                  <a:cubicBezTo>
                    <a:pt x="33" y="2368"/>
                    <a:pt x="33" y="3318"/>
                    <a:pt x="1" y="4300"/>
                  </a:cubicBezTo>
                  <a:cubicBezTo>
                    <a:pt x="1" y="6200"/>
                    <a:pt x="349" y="8100"/>
                    <a:pt x="476" y="10032"/>
                  </a:cubicBezTo>
                  <a:cubicBezTo>
                    <a:pt x="994" y="10265"/>
                    <a:pt x="1597" y="10477"/>
                    <a:pt x="2216" y="10477"/>
                  </a:cubicBezTo>
                  <a:cubicBezTo>
                    <a:pt x="2353" y="10477"/>
                    <a:pt x="2491" y="10466"/>
                    <a:pt x="2629" y="10443"/>
                  </a:cubicBezTo>
                  <a:cubicBezTo>
                    <a:pt x="3801" y="10285"/>
                    <a:pt x="3738" y="9493"/>
                    <a:pt x="3770" y="8923"/>
                  </a:cubicBezTo>
                  <a:cubicBezTo>
                    <a:pt x="3801" y="7942"/>
                    <a:pt x="3801" y="6928"/>
                    <a:pt x="3833" y="5946"/>
                  </a:cubicBezTo>
                  <a:cubicBezTo>
                    <a:pt x="3865" y="4965"/>
                    <a:pt x="3896" y="3983"/>
                    <a:pt x="3896" y="3001"/>
                  </a:cubicBezTo>
                  <a:cubicBezTo>
                    <a:pt x="3928" y="2273"/>
                    <a:pt x="4086" y="1386"/>
                    <a:pt x="3579" y="689"/>
                  </a:cubicBezTo>
                  <a:cubicBezTo>
                    <a:pt x="3548" y="689"/>
                    <a:pt x="3548" y="658"/>
                    <a:pt x="3548" y="626"/>
                  </a:cubicBezTo>
                  <a:cubicBezTo>
                    <a:pt x="3516" y="594"/>
                    <a:pt x="3484" y="563"/>
                    <a:pt x="3453" y="531"/>
                  </a:cubicBezTo>
                  <a:cubicBezTo>
                    <a:pt x="3114" y="192"/>
                    <a:pt x="2552" y="1"/>
                    <a:pt x="1952" y="1"/>
                  </a:cubicBezTo>
                  <a:close/>
                </a:path>
              </a:pathLst>
            </a:custGeom>
            <a:solidFill>
              <a:srgbClr val="D6D6D6"/>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7" name="Google Shape;697;g2299ef9d14f_1_1193"/>
            <p:cNvSpPr/>
            <p:nvPr/>
          </p:nvSpPr>
          <p:spPr>
            <a:xfrm>
              <a:off x="718719" y="1381358"/>
              <a:ext cx="227535" cy="282751"/>
            </a:xfrm>
            <a:custGeom>
              <a:rect b="b" l="l" r="r" t="t"/>
              <a:pathLst>
                <a:path extrusionOk="0" h="9407" w="7570">
                  <a:moveTo>
                    <a:pt x="2652" y="1"/>
                  </a:moveTo>
                  <a:cubicBezTo>
                    <a:pt x="2189" y="1"/>
                    <a:pt x="1734" y="20"/>
                    <a:pt x="1331" y="92"/>
                  </a:cubicBezTo>
                  <a:cubicBezTo>
                    <a:pt x="349" y="314"/>
                    <a:pt x="349" y="821"/>
                    <a:pt x="349" y="1359"/>
                  </a:cubicBezTo>
                  <a:cubicBezTo>
                    <a:pt x="349" y="1708"/>
                    <a:pt x="349" y="2088"/>
                    <a:pt x="349" y="2468"/>
                  </a:cubicBezTo>
                  <a:cubicBezTo>
                    <a:pt x="349" y="3196"/>
                    <a:pt x="349" y="3924"/>
                    <a:pt x="349" y="4653"/>
                  </a:cubicBezTo>
                  <a:cubicBezTo>
                    <a:pt x="349" y="5349"/>
                    <a:pt x="349" y="6014"/>
                    <a:pt x="317" y="6711"/>
                  </a:cubicBezTo>
                  <a:cubicBezTo>
                    <a:pt x="317" y="7313"/>
                    <a:pt x="0" y="8548"/>
                    <a:pt x="697" y="9023"/>
                  </a:cubicBezTo>
                  <a:cubicBezTo>
                    <a:pt x="1214" y="9368"/>
                    <a:pt x="2172" y="9406"/>
                    <a:pt x="2990" y="9406"/>
                  </a:cubicBezTo>
                  <a:cubicBezTo>
                    <a:pt x="3223" y="9406"/>
                    <a:pt x="3445" y="9403"/>
                    <a:pt x="3642" y="9403"/>
                  </a:cubicBezTo>
                  <a:lnTo>
                    <a:pt x="7063" y="9403"/>
                  </a:lnTo>
                  <a:cubicBezTo>
                    <a:pt x="6873" y="9023"/>
                    <a:pt x="6873" y="8580"/>
                    <a:pt x="6936" y="8168"/>
                  </a:cubicBezTo>
                  <a:cubicBezTo>
                    <a:pt x="7063" y="7155"/>
                    <a:pt x="7284" y="6173"/>
                    <a:pt x="7379" y="5159"/>
                  </a:cubicBezTo>
                  <a:cubicBezTo>
                    <a:pt x="7506" y="4146"/>
                    <a:pt x="7569" y="3133"/>
                    <a:pt x="7569" y="2119"/>
                  </a:cubicBezTo>
                  <a:cubicBezTo>
                    <a:pt x="7569" y="1613"/>
                    <a:pt x="7569" y="1074"/>
                    <a:pt x="7538" y="536"/>
                  </a:cubicBezTo>
                  <a:cubicBezTo>
                    <a:pt x="7506" y="377"/>
                    <a:pt x="7506" y="219"/>
                    <a:pt x="7506" y="29"/>
                  </a:cubicBezTo>
                  <a:lnTo>
                    <a:pt x="4276" y="29"/>
                  </a:lnTo>
                  <a:cubicBezTo>
                    <a:pt x="3775" y="29"/>
                    <a:pt x="3208" y="1"/>
                    <a:pt x="2652" y="1"/>
                  </a:cubicBezTo>
                  <a:close/>
                </a:path>
              </a:pathLst>
            </a:custGeom>
            <a:solidFill>
              <a:srgbClr val="ED3F5C"/>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8" name="Google Shape;698;g2299ef9d14f_1_1193"/>
            <p:cNvSpPr/>
            <p:nvPr/>
          </p:nvSpPr>
          <p:spPr>
            <a:xfrm>
              <a:off x="2830018" y="1406005"/>
              <a:ext cx="262763" cy="283713"/>
            </a:xfrm>
            <a:custGeom>
              <a:rect b="b" l="l" r="r" t="t"/>
              <a:pathLst>
                <a:path extrusionOk="0" h="9439" w="8742">
                  <a:moveTo>
                    <a:pt x="1584" y="1"/>
                  </a:moveTo>
                  <a:lnTo>
                    <a:pt x="1584" y="1"/>
                  </a:lnTo>
                  <a:cubicBezTo>
                    <a:pt x="855" y="698"/>
                    <a:pt x="1077" y="1679"/>
                    <a:pt x="2217" y="2154"/>
                  </a:cubicBezTo>
                  <a:cubicBezTo>
                    <a:pt x="2376" y="2218"/>
                    <a:pt x="2376" y="2376"/>
                    <a:pt x="2154" y="2408"/>
                  </a:cubicBezTo>
                  <a:cubicBezTo>
                    <a:pt x="380" y="2788"/>
                    <a:pt x="95" y="4181"/>
                    <a:pt x="1679" y="4814"/>
                  </a:cubicBezTo>
                  <a:cubicBezTo>
                    <a:pt x="1837" y="4878"/>
                    <a:pt x="1869" y="5036"/>
                    <a:pt x="1679" y="5068"/>
                  </a:cubicBezTo>
                  <a:cubicBezTo>
                    <a:pt x="127" y="5543"/>
                    <a:pt x="0" y="6778"/>
                    <a:pt x="1489" y="7348"/>
                  </a:cubicBezTo>
                  <a:cubicBezTo>
                    <a:pt x="1647" y="7380"/>
                    <a:pt x="1647" y="7538"/>
                    <a:pt x="1489" y="7601"/>
                  </a:cubicBezTo>
                  <a:cubicBezTo>
                    <a:pt x="317" y="7981"/>
                    <a:pt x="190" y="8868"/>
                    <a:pt x="1077" y="9438"/>
                  </a:cubicBezTo>
                  <a:cubicBezTo>
                    <a:pt x="3041" y="8710"/>
                    <a:pt x="5131" y="8108"/>
                    <a:pt x="7253" y="7570"/>
                  </a:cubicBezTo>
                  <a:cubicBezTo>
                    <a:pt x="7728" y="7443"/>
                    <a:pt x="8203" y="7316"/>
                    <a:pt x="8709" y="7190"/>
                  </a:cubicBezTo>
                  <a:cubicBezTo>
                    <a:pt x="7696" y="6525"/>
                    <a:pt x="7126" y="5638"/>
                    <a:pt x="7126" y="4688"/>
                  </a:cubicBezTo>
                  <a:cubicBezTo>
                    <a:pt x="7126" y="3991"/>
                    <a:pt x="7474" y="2883"/>
                    <a:pt x="8741" y="2693"/>
                  </a:cubicBezTo>
                  <a:cubicBezTo>
                    <a:pt x="8424" y="2566"/>
                    <a:pt x="8139" y="2471"/>
                    <a:pt x="7823" y="2376"/>
                  </a:cubicBezTo>
                  <a:cubicBezTo>
                    <a:pt x="6683" y="1996"/>
                    <a:pt x="5542" y="1584"/>
                    <a:pt x="4434" y="1173"/>
                  </a:cubicBezTo>
                  <a:cubicBezTo>
                    <a:pt x="3959" y="983"/>
                    <a:pt x="3452" y="793"/>
                    <a:pt x="2977" y="571"/>
                  </a:cubicBezTo>
                  <a:cubicBezTo>
                    <a:pt x="2661" y="444"/>
                    <a:pt x="2376" y="317"/>
                    <a:pt x="2091" y="191"/>
                  </a:cubicBezTo>
                  <a:cubicBezTo>
                    <a:pt x="1996" y="159"/>
                    <a:pt x="1901" y="96"/>
                    <a:pt x="1806" y="64"/>
                  </a:cubicBezTo>
                  <a:cubicBezTo>
                    <a:pt x="1711" y="64"/>
                    <a:pt x="1647" y="32"/>
                    <a:pt x="1584" y="1"/>
                  </a:cubicBezTo>
                  <a:close/>
                </a:path>
              </a:pathLst>
            </a:custGeom>
            <a:solidFill>
              <a:srgbClr val="F1F1F1"/>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9" name="Google Shape;699;g2299ef9d14f_1_1193"/>
            <p:cNvSpPr/>
            <p:nvPr/>
          </p:nvSpPr>
          <p:spPr>
            <a:xfrm>
              <a:off x="1178478" y="1448837"/>
              <a:ext cx="1684873" cy="35798"/>
            </a:xfrm>
            <a:custGeom>
              <a:rect b="b" l="l" r="r" t="t"/>
              <a:pathLst>
                <a:path extrusionOk="0" h="1191" w="56055">
                  <a:moveTo>
                    <a:pt x="159" y="1"/>
                  </a:moveTo>
                  <a:cubicBezTo>
                    <a:pt x="32" y="1"/>
                    <a:pt x="1" y="64"/>
                    <a:pt x="1" y="96"/>
                  </a:cubicBezTo>
                  <a:cubicBezTo>
                    <a:pt x="1" y="159"/>
                    <a:pt x="32" y="223"/>
                    <a:pt x="159" y="223"/>
                  </a:cubicBezTo>
                  <a:cubicBezTo>
                    <a:pt x="4276" y="508"/>
                    <a:pt x="8488" y="571"/>
                    <a:pt x="12637" y="698"/>
                  </a:cubicBezTo>
                  <a:cubicBezTo>
                    <a:pt x="19984" y="951"/>
                    <a:pt x="27331" y="1078"/>
                    <a:pt x="34710" y="1141"/>
                  </a:cubicBezTo>
                  <a:cubicBezTo>
                    <a:pt x="37790" y="1168"/>
                    <a:pt x="40883" y="1190"/>
                    <a:pt x="43977" y="1190"/>
                  </a:cubicBezTo>
                  <a:cubicBezTo>
                    <a:pt x="48008" y="1190"/>
                    <a:pt x="52042" y="1153"/>
                    <a:pt x="56055" y="1046"/>
                  </a:cubicBezTo>
                  <a:lnTo>
                    <a:pt x="56055" y="888"/>
                  </a:lnTo>
                  <a:cubicBezTo>
                    <a:pt x="52128" y="888"/>
                    <a:pt x="48201" y="919"/>
                    <a:pt x="44274" y="919"/>
                  </a:cubicBezTo>
                  <a:cubicBezTo>
                    <a:pt x="43308" y="923"/>
                    <a:pt x="42341" y="925"/>
                    <a:pt x="41374" y="925"/>
                  </a:cubicBezTo>
                  <a:cubicBezTo>
                    <a:pt x="34987" y="925"/>
                    <a:pt x="28582" y="839"/>
                    <a:pt x="22201" y="729"/>
                  </a:cubicBezTo>
                  <a:cubicBezTo>
                    <a:pt x="18495" y="634"/>
                    <a:pt x="14790" y="539"/>
                    <a:pt x="11053" y="413"/>
                  </a:cubicBezTo>
                  <a:cubicBezTo>
                    <a:pt x="7443" y="286"/>
                    <a:pt x="3801" y="96"/>
                    <a:pt x="159" y="1"/>
                  </a:cubicBezTo>
                  <a:close/>
                </a:path>
              </a:pathLst>
            </a:custGeom>
            <a:solidFill>
              <a:srgbClr val="1D1D1B"/>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0" name="Google Shape;700;g2299ef9d14f_1_1193"/>
            <p:cNvSpPr/>
            <p:nvPr/>
          </p:nvSpPr>
          <p:spPr>
            <a:xfrm>
              <a:off x="3028968" y="1490737"/>
              <a:ext cx="229429" cy="129488"/>
            </a:xfrm>
            <a:custGeom>
              <a:rect b="b" l="l" r="r" t="t"/>
              <a:pathLst>
                <a:path extrusionOk="0" h="4308" w="7633">
                  <a:moveTo>
                    <a:pt x="2502" y="0"/>
                  </a:moveTo>
                  <a:cubicBezTo>
                    <a:pt x="2470" y="0"/>
                    <a:pt x="2470" y="32"/>
                    <a:pt x="2407" y="64"/>
                  </a:cubicBezTo>
                  <a:cubicBezTo>
                    <a:pt x="0" y="950"/>
                    <a:pt x="950" y="3167"/>
                    <a:pt x="2375" y="4307"/>
                  </a:cubicBezTo>
                  <a:cubicBezTo>
                    <a:pt x="2945" y="4149"/>
                    <a:pt x="3516" y="3991"/>
                    <a:pt x="4086" y="3832"/>
                  </a:cubicBezTo>
                  <a:cubicBezTo>
                    <a:pt x="4624" y="3642"/>
                    <a:pt x="5162" y="3452"/>
                    <a:pt x="5637" y="3231"/>
                  </a:cubicBezTo>
                  <a:cubicBezTo>
                    <a:pt x="6144" y="3041"/>
                    <a:pt x="7189" y="2629"/>
                    <a:pt x="7347" y="2217"/>
                  </a:cubicBezTo>
                  <a:cubicBezTo>
                    <a:pt x="7632" y="1394"/>
                    <a:pt x="5352" y="919"/>
                    <a:pt x="4497" y="634"/>
                  </a:cubicBezTo>
                  <a:cubicBezTo>
                    <a:pt x="3832" y="412"/>
                    <a:pt x="3167" y="190"/>
                    <a:pt x="2502" y="0"/>
                  </a:cubicBezTo>
                  <a:close/>
                </a:path>
              </a:pathLst>
            </a:custGeom>
            <a:solidFill>
              <a:srgbClr val="ED3F5C"/>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1" name="Google Shape;701;g2299ef9d14f_1_1193"/>
            <p:cNvSpPr/>
            <p:nvPr/>
          </p:nvSpPr>
          <p:spPr>
            <a:xfrm>
              <a:off x="710152" y="1350219"/>
              <a:ext cx="2558705" cy="351522"/>
            </a:xfrm>
            <a:custGeom>
              <a:rect b="b" l="l" r="r" t="t"/>
              <a:pathLst>
                <a:path extrusionOk="0" h="11695" w="85127">
                  <a:moveTo>
                    <a:pt x="14917" y="1065"/>
                  </a:moveTo>
                  <a:lnTo>
                    <a:pt x="14917" y="1065"/>
                  </a:lnTo>
                  <a:cubicBezTo>
                    <a:pt x="19065" y="1192"/>
                    <a:pt x="23245" y="1192"/>
                    <a:pt x="27362" y="1223"/>
                  </a:cubicBezTo>
                  <a:cubicBezTo>
                    <a:pt x="42120" y="1382"/>
                    <a:pt x="56878" y="1540"/>
                    <a:pt x="71636" y="1698"/>
                  </a:cubicBezTo>
                  <a:cubicBezTo>
                    <a:pt x="71636" y="1730"/>
                    <a:pt x="71667" y="1730"/>
                    <a:pt x="71667" y="1730"/>
                  </a:cubicBezTo>
                  <a:cubicBezTo>
                    <a:pt x="70876" y="2490"/>
                    <a:pt x="71129" y="3504"/>
                    <a:pt x="72174" y="4105"/>
                  </a:cubicBezTo>
                  <a:cubicBezTo>
                    <a:pt x="72079" y="4105"/>
                    <a:pt x="72016" y="4137"/>
                    <a:pt x="71953" y="4169"/>
                  </a:cubicBezTo>
                  <a:lnTo>
                    <a:pt x="71636" y="4169"/>
                  </a:lnTo>
                  <a:lnTo>
                    <a:pt x="71636" y="4327"/>
                  </a:lnTo>
                  <a:cubicBezTo>
                    <a:pt x="70496" y="4897"/>
                    <a:pt x="70369" y="6005"/>
                    <a:pt x="71477" y="6702"/>
                  </a:cubicBezTo>
                  <a:cubicBezTo>
                    <a:pt x="67392" y="6639"/>
                    <a:pt x="63307" y="6639"/>
                    <a:pt x="59190" y="6639"/>
                  </a:cubicBezTo>
                  <a:cubicBezTo>
                    <a:pt x="51874" y="6607"/>
                    <a:pt x="44559" y="6575"/>
                    <a:pt x="37243" y="6544"/>
                  </a:cubicBezTo>
                  <a:cubicBezTo>
                    <a:pt x="33570" y="6512"/>
                    <a:pt x="29896" y="6512"/>
                    <a:pt x="26254" y="6480"/>
                  </a:cubicBezTo>
                  <a:cubicBezTo>
                    <a:pt x="23574" y="6457"/>
                    <a:pt x="20860" y="6382"/>
                    <a:pt x="18161" y="6382"/>
                  </a:cubicBezTo>
                  <a:cubicBezTo>
                    <a:pt x="17193" y="6382"/>
                    <a:pt x="16227" y="6392"/>
                    <a:pt x="15265" y="6417"/>
                  </a:cubicBezTo>
                  <a:lnTo>
                    <a:pt x="15202" y="6417"/>
                  </a:lnTo>
                  <a:cubicBezTo>
                    <a:pt x="15265" y="5404"/>
                    <a:pt x="15297" y="4390"/>
                    <a:pt x="15297" y="3377"/>
                  </a:cubicBezTo>
                  <a:cubicBezTo>
                    <a:pt x="15297" y="3029"/>
                    <a:pt x="15297" y="2680"/>
                    <a:pt x="15297" y="2332"/>
                  </a:cubicBezTo>
                  <a:cubicBezTo>
                    <a:pt x="15297" y="1952"/>
                    <a:pt x="15170" y="1477"/>
                    <a:pt x="14917" y="1065"/>
                  </a:cubicBezTo>
                  <a:close/>
                  <a:moveTo>
                    <a:pt x="79648" y="4644"/>
                  </a:moveTo>
                  <a:cubicBezTo>
                    <a:pt x="80313" y="4865"/>
                    <a:pt x="80978" y="5087"/>
                    <a:pt x="81643" y="5309"/>
                  </a:cubicBezTo>
                  <a:cubicBezTo>
                    <a:pt x="82498" y="5594"/>
                    <a:pt x="84778" y="6069"/>
                    <a:pt x="84493" y="6892"/>
                  </a:cubicBezTo>
                  <a:cubicBezTo>
                    <a:pt x="84335" y="7304"/>
                    <a:pt x="83290" y="7716"/>
                    <a:pt x="82783" y="7906"/>
                  </a:cubicBezTo>
                  <a:cubicBezTo>
                    <a:pt x="82308" y="8127"/>
                    <a:pt x="81770" y="8317"/>
                    <a:pt x="81232" y="8476"/>
                  </a:cubicBezTo>
                  <a:cubicBezTo>
                    <a:pt x="80662" y="8666"/>
                    <a:pt x="80091" y="8824"/>
                    <a:pt x="79521" y="8982"/>
                  </a:cubicBezTo>
                  <a:cubicBezTo>
                    <a:pt x="78096" y="7842"/>
                    <a:pt x="77146" y="5594"/>
                    <a:pt x="79553" y="4739"/>
                  </a:cubicBezTo>
                  <a:cubicBezTo>
                    <a:pt x="79585" y="4707"/>
                    <a:pt x="79616" y="4675"/>
                    <a:pt x="79648" y="4644"/>
                  </a:cubicBezTo>
                  <a:close/>
                  <a:moveTo>
                    <a:pt x="15265" y="6607"/>
                  </a:moveTo>
                  <a:cubicBezTo>
                    <a:pt x="17584" y="6713"/>
                    <a:pt x="19933" y="6731"/>
                    <a:pt x="22279" y="6731"/>
                  </a:cubicBezTo>
                  <a:cubicBezTo>
                    <a:pt x="23397" y="6731"/>
                    <a:pt x="24514" y="6727"/>
                    <a:pt x="25627" y="6727"/>
                  </a:cubicBezTo>
                  <a:cubicBezTo>
                    <a:pt x="26355" y="6727"/>
                    <a:pt x="27082" y="6728"/>
                    <a:pt x="27806" y="6734"/>
                  </a:cubicBezTo>
                  <a:cubicBezTo>
                    <a:pt x="38510" y="6804"/>
                    <a:pt x="49232" y="6908"/>
                    <a:pt x="59945" y="6908"/>
                  </a:cubicBezTo>
                  <a:cubicBezTo>
                    <a:pt x="63812" y="6908"/>
                    <a:pt x="67677" y="6894"/>
                    <a:pt x="71541" y="6860"/>
                  </a:cubicBezTo>
                  <a:lnTo>
                    <a:pt x="71541" y="6860"/>
                  </a:lnTo>
                  <a:cubicBezTo>
                    <a:pt x="70179" y="7462"/>
                    <a:pt x="70147" y="8666"/>
                    <a:pt x="71509" y="9331"/>
                  </a:cubicBezTo>
                  <a:lnTo>
                    <a:pt x="71477" y="9331"/>
                  </a:lnTo>
                  <a:cubicBezTo>
                    <a:pt x="67329" y="9236"/>
                    <a:pt x="63180" y="9204"/>
                    <a:pt x="59032" y="9172"/>
                  </a:cubicBezTo>
                  <a:cubicBezTo>
                    <a:pt x="51716" y="9141"/>
                    <a:pt x="44400" y="9077"/>
                    <a:pt x="37053" y="9014"/>
                  </a:cubicBezTo>
                  <a:cubicBezTo>
                    <a:pt x="33380" y="8982"/>
                    <a:pt x="29738" y="8982"/>
                    <a:pt x="26064" y="8951"/>
                  </a:cubicBezTo>
                  <a:cubicBezTo>
                    <a:pt x="24227" y="8919"/>
                    <a:pt x="22390" y="8919"/>
                    <a:pt x="20554" y="8919"/>
                  </a:cubicBezTo>
                  <a:cubicBezTo>
                    <a:pt x="19667" y="8887"/>
                    <a:pt x="18748" y="8887"/>
                    <a:pt x="17830" y="8887"/>
                  </a:cubicBezTo>
                  <a:lnTo>
                    <a:pt x="16437" y="8887"/>
                  </a:lnTo>
                  <a:cubicBezTo>
                    <a:pt x="16238" y="8887"/>
                    <a:pt x="15945" y="8908"/>
                    <a:pt x="15673" y="8908"/>
                  </a:cubicBezTo>
                  <a:cubicBezTo>
                    <a:pt x="15468" y="8908"/>
                    <a:pt x="15274" y="8896"/>
                    <a:pt x="15138" y="8856"/>
                  </a:cubicBezTo>
                  <a:cubicBezTo>
                    <a:pt x="15138" y="8096"/>
                    <a:pt x="15170" y="7367"/>
                    <a:pt x="15202" y="6607"/>
                  </a:cubicBezTo>
                  <a:close/>
                  <a:moveTo>
                    <a:pt x="3076" y="1041"/>
                  </a:moveTo>
                  <a:cubicBezTo>
                    <a:pt x="3587" y="1041"/>
                    <a:pt x="4102" y="1065"/>
                    <a:pt x="4561" y="1065"/>
                  </a:cubicBezTo>
                  <a:cubicBezTo>
                    <a:pt x="5637" y="1065"/>
                    <a:pt x="6714" y="1097"/>
                    <a:pt x="7791" y="1097"/>
                  </a:cubicBezTo>
                  <a:cubicBezTo>
                    <a:pt x="7791" y="1255"/>
                    <a:pt x="7791" y="1413"/>
                    <a:pt x="7823" y="1603"/>
                  </a:cubicBezTo>
                  <a:cubicBezTo>
                    <a:pt x="7854" y="2110"/>
                    <a:pt x="7854" y="2649"/>
                    <a:pt x="7854" y="3155"/>
                  </a:cubicBezTo>
                  <a:cubicBezTo>
                    <a:pt x="7854" y="4169"/>
                    <a:pt x="7791" y="5182"/>
                    <a:pt x="7664" y="6195"/>
                  </a:cubicBezTo>
                  <a:cubicBezTo>
                    <a:pt x="7569" y="7209"/>
                    <a:pt x="7348" y="8191"/>
                    <a:pt x="7221" y="9204"/>
                  </a:cubicBezTo>
                  <a:cubicBezTo>
                    <a:pt x="7158" y="9616"/>
                    <a:pt x="7158" y="10059"/>
                    <a:pt x="7348" y="10471"/>
                  </a:cubicBezTo>
                  <a:cubicBezTo>
                    <a:pt x="6208" y="10471"/>
                    <a:pt x="5067" y="10439"/>
                    <a:pt x="3927" y="10439"/>
                  </a:cubicBezTo>
                  <a:cubicBezTo>
                    <a:pt x="3730" y="10439"/>
                    <a:pt x="3508" y="10442"/>
                    <a:pt x="3275" y="10442"/>
                  </a:cubicBezTo>
                  <a:cubicBezTo>
                    <a:pt x="2457" y="10442"/>
                    <a:pt x="1499" y="10404"/>
                    <a:pt x="982" y="10059"/>
                  </a:cubicBezTo>
                  <a:cubicBezTo>
                    <a:pt x="285" y="9584"/>
                    <a:pt x="602" y="8349"/>
                    <a:pt x="602" y="7747"/>
                  </a:cubicBezTo>
                  <a:cubicBezTo>
                    <a:pt x="634" y="7082"/>
                    <a:pt x="634" y="6385"/>
                    <a:pt x="634" y="5689"/>
                  </a:cubicBezTo>
                  <a:cubicBezTo>
                    <a:pt x="634" y="4960"/>
                    <a:pt x="634" y="4232"/>
                    <a:pt x="634" y="3504"/>
                  </a:cubicBezTo>
                  <a:cubicBezTo>
                    <a:pt x="634" y="3124"/>
                    <a:pt x="634" y="2775"/>
                    <a:pt x="634" y="2395"/>
                  </a:cubicBezTo>
                  <a:cubicBezTo>
                    <a:pt x="634" y="1857"/>
                    <a:pt x="634" y="1350"/>
                    <a:pt x="1616" y="1160"/>
                  </a:cubicBezTo>
                  <a:cubicBezTo>
                    <a:pt x="2059" y="1065"/>
                    <a:pt x="2566" y="1041"/>
                    <a:pt x="3076" y="1041"/>
                  </a:cubicBezTo>
                  <a:close/>
                  <a:moveTo>
                    <a:pt x="12909" y="345"/>
                  </a:moveTo>
                  <a:cubicBezTo>
                    <a:pt x="13509" y="345"/>
                    <a:pt x="14071" y="536"/>
                    <a:pt x="14410" y="875"/>
                  </a:cubicBezTo>
                  <a:cubicBezTo>
                    <a:pt x="14441" y="907"/>
                    <a:pt x="14473" y="938"/>
                    <a:pt x="14505" y="970"/>
                  </a:cubicBezTo>
                  <a:cubicBezTo>
                    <a:pt x="14505" y="1002"/>
                    <a:pt x="14505" y="1033"/>
                    <a:pt x="14536" y="1033"/>
                  </a:cubicBezTo>
                  <a:cubicBezTo>
                    <a:pt x="15043" y="1730"/>
                    <a:pt x="14885" y="2617"/>
                    <a:pt x="14853" y="3345"/>
                  </a:cubicBezTo>
                  <a:cubicBezTo>
                    <a:pt x="14853" y="4327"/>
                    <a:pt x="14822" y="5309"/>
                    <a:pt x="14790" y="6290"/>
                  </a:cubicBezTo>
                  <a:cubicBezTo>
                    <a:pt x="14758" y="7272"/>
                    <a:pt x="14758" y="8286"/>
                    <a:pt x="14727" y="9267"/>
                  </a:cubicBezTo>
                  <a:cubicBezTo>
                    <a:pt x="14695" y="9837"/>
                    <a:pt x="14758" y="10629"/>
                    <a:pt x="13586" y="10787"/>
                  </a:cubicBezTo>
                  <a:cubicBezTo>
                    <a:pt x="13448" y="10810"/>
                    <a:pt x="13310" y="10821"/>
                    <a:pt x="13173" y="10821"/>
                  </a:cubicBezTo>
                  <a:cubicBezTo>
                    <a:pt x="12554" y="10821"/>
                    <a:pt x="11951" y="10609"/>
                    <a:pt x="11433" y="10376"/>
                  </a:cubicBezTo>
                  <a:cubicBezTo>
                    <a:pt x="11306" y="8444"/>
                    <a:pt x="10958" y="6544"/>
                    <a:pt x="10958" y="4644"/>
                  </a:cubicBezTo>
                  <a:cubicBezTo>
                    <a:pt x="10990" y="3662"/>
                    <a:pt x="10990" y="2712"/>
                    <a:pt x="11148" y="1762"/>
                  </a:cubicBezTo>
                  <a:cubicBezTo>
                    <a:pt x="11211" y="1192"/>
                    <a:pt x="11370" y="622"/>
                    <a:pt x="12351" y="400"/>
                  </a:cubicBezTo>
                  <a:cubicBezTo>
                    <a:pt x="12537" y="363"/>
                    <a:pt x="12725" y="345"/>
                    <a:pt x="12909" y="345"/>
                  </a:cubicBezTo>
                  <a:close/>
                  <a:moveTo>
                    <a:pt x="9831" y="293"/>
                  </a:moveTo>
                  <a:cubicBezTo>
                    <a:pt x="10292" y="293"/>
                    <a:pt x="10809" y="363"/>
                    <a:pt x="10958" y="685"/>
                  </a:cubicBezTo>
                  <a:cubicBezTo>
                    <a:pt x="10958" y="748"/>
                    <a:pt x="11021" y="780"/>
                    <a:pt x="11085" y="780"/>
                  </a:cubicBezTo>
                  <a:cubicBezTo>
                    <a:pt x="10958" y="907"/>
                    <a:pt x="10863" y="1065"/>
                    <a:pt x="10800" y="1255"/>
                  </a:cubicBezTo>
                  <a:cubicBezTo>
                    <a:pt x="10515" y="2173"/>
                    <a:pt x="10578" y="3187"/>
                    <a:pt x="10578" y="4137"/>
                  </a:cubicBezTo>
                  <a:cubicBezTo>
                    <a:pt x="10515" y="6195"/>
                    <a:pt x="10483" y="8381"/>
                    <a:pt x="11085" y="10407"/>
                  </a:cubicBezTo>
                  <a:cubicBezTo>
                    <a:pt x="11085" y="10407"/>
                    <a:pt x="11085" y="10407"/>
                    <a:pt x="11085" y="10439"/>
                  </a:cubicBezTo>
                  <a:cubicBezTo>
                    <a:pt x="10729" y="10871"/>
                    <a:pt x="10048" y="11160"/>
                    <a:pt x="9319" y="11160"/>
                  </a:cubicBezTo>
                  <a:cubicBezTo>
                    <a:pt x="9139" y="11160"/>
                    <a:pt x="8955" y="11142"/>
                    <a:pt x="8773" y="11104"/>
                  </a:cubicBezTo>
                  <a:cubicBezTo>
                    <a:pt x="7759" y="10882"/>
                    <a:pt x="7569" y="10154"/>
                    <a:pt x="7569" y="9584"/>
                  </a:cubicBezTo>
                  <a:cubicBezTo>
                    <a:pt x="7601" y="8476"/>
                    <a:pt x="7918" y="7399"/>
                    <a:pt x="8044" y="6322"/>
                  </a:cubicBezTo>
                  <a:cubicBezTo>
                    <a:pt x="8203" y="5150"/>
                    <a:pt x="8266" y="3979"/>
                    <a:pt x="8266" y="2807"/>
                  </a:cubicBezTo>
                  <a:cubicBezTo>
                    <a:pt x="8266" y="2268"/>
                    <a:pt x="8203" y="1730"/>
                    <a:pt x="8203" y="1192"/>
                  </a:cubicBezTo>
                  <a:cubicBezTo>
                    <a:pt x="8203" y="685"/>
                    <a:pt x="8583" y="337"/>
                    <a:pt x="9469" y="305"/>
                  </a:cubicBezTo>
                  <a:cubicBezTo>
                    <a:pt x="9579" y="298"/>
                    <a:pt x="9703" y="293"/>
                    <a:pt x="9831" y="293"/>
                  </a:cubicBezTo>
                  <a:close/>
                  <a:moveTo>
                    <a:pt x="72111" y="1857"/>
                  </a:moveTo>
                  <a:cubicBezTo>
                    <a:pt x="72174" y="1888"/>
                    <a:pt x="72238" y="1888"/>
                    <a:pt x="72333" y="1920"/>
                  </a:cubicBezTo>
                  <a:lnTo>
                    <a:pt x="72618" y="2047"/>
                  </a:lnTo>
                  <a:cubicBezTo>
                    <a:pt x="72903" y="2173"/>
                    <a:pt x="73188" y="2300"/>
                    <a:pt x="73504" y="2427"/>
                  </a:cubicBezTo>
                  <a:cubicBezTo>
                    <a:pt x="73979" y="2649"/>
                    <a:pt x="74486" y="2839"/>
                    <a:pt x="74961" y="3029"/>
                  </a:cubicBezTo>
                  <a:cubicBezTo>
                    <a:pt x="76069" y="3440"/>
                    <a:pt x="77210" y="3852"/>
                    <a:pt x="78350" y="4232"/>
                  </a:cubicBezTo>
                  <a:cubicBezTo>
                    <a:pt x="78666" y="4327"/>
                    <a:pt x="78951" y="4422"/>
                    <a:pt x="79268" y="4549"/>
                  </a:cubicBezTo>
                  <a:cubicBezTo>
                    <a:pt x="78001" y="4739"/>
                    <a:pt x="77653" y="5847"/>
                    <a:pt x="77653" y="6544"/>
                  </a:cubicBezTo>
                  <a:cubicBezTo>
                    <a:pt x="77653" y="7494"/>
                    <a:pt x="78223" y="8381"/>
                    <a:pt x="79236" y="9046"/>
                  </a:cubicBezTo>
                  <a:cubicBezTo>
                    <a:pt x="78730" y="9172"/>
                    <a:pt x="78255" y="9299"/>
                    <a:pt x="77780" y="9426"/>
                  </a:cubicBezTo>
                  <a:cubicBezTo>
                    <a:pt x="75658" y="9964"/>
                    <a:pt x="73568" y="10566"/>
                    <a:pt x="71604" y="11294"/>
                  </a:cubicBezTo>
                  <a:cubicBezTo>
                    <a:pt x="70717" y="10724"/>
                    <a:pt x="70844" y="9837"/>
                    <a:pt x="72016" y="9457"/>
                  </a:cubicBezTo>
                  <a:cubicBezTo>
                    <a:pt x="72174" y="9394"/>
                    <a:pt x="72174" y="9236"/>
                    <a:pt x="72016" y="9204"/>
                  </a:cubicBezTo>
                  <a:cubicBezTo>
                    <a:pt x="70527" y="8634"/>
                    <a:pt x="70654" y="7399"/>
                    <a:pt x="72206" y="6924"/>
                  </a:cubicBezTo>
                  <a:cubicBezTo>
                    <a:pt x="72396" y="6892"/>
                    <a:pt x="72364" y="6734"/>
                    <a:pt x="72206" y="6670"/>
                  </a:cubicBezTo>
                  <a:cubicBezTo>
                    <a:pt x="70622" y="6037"/>
                    <a:pt x="70907" y="4644"/>
                    <a:pt x="72681" y="4264"/>
                  </a:cubicBezTo>
                  <a:cubicBezTo>
                    <a:pt x="72903" y="4232"/>
                    <a:pt x="72903" y="4074"/>
                    <a:pt x="72744" y="4010"/>
                  </a:cubicBezTo>
                  <a:cubicBezTo>
                    <a:pt x="71604" y="3535"/>
                    <a:pt x="71382" y="2554"/>
                    <a:pt x="72111" y="1857"/>
                  </a:cubicBezTo>
                  <a:close/>
                  <a:moveTo>
                    <a:pt x="17228" y="9109"/>
                  </a:moveTo>
                  <a:cubicBezTo>
                    <a:pt x="18273" y="9141"/>
                    <a:pt x="19319" y="9141"/>
                    <a:pt x="20364" y="9141"/>
                  </a:cubicBezTo>
                  <a:cubicBezTo>
                    <a:pt x="22454" y="9172"/>
                    <a:pt x="24576" y="9172"/>
                    <a:pt x="26666" y="9204"/>
                  </a:cubicBezTo>
                  <a:cubicBezTo>
                    <a:pt x="39239" y="9284"/>
                    <a:pt x="51834" y="9478"/>
                    <a:pt x="64414" y="9478"/>
                  </a:cubicBezTo>
                  <a:cubicBezTo>
                    <a:pt x="66695" y="9478"/>
                    <a:pt x="68976" y="9472"/>
                    <a:pt x="71256" y="9457"/>
                  </a:cubicBezTo>
                  <a:lnTo>
                    <a:pt x="71256" y="9457"/>
                  </a:lnTo>
                  <a:cubicBezTo>
                    <a:pt x="70401" y="9996"/>
                    <a:pt x="70401" y="10882"/>
                    <a:pt x="71382" y="11389"/>
                  </a:cubicBezTo>
                  <a:cubicBezTo>
                    <a:pt x="71319" y="11421"/>
                    <a:pt x="71256" y="11421"/>
                    <a:pt x="71192" y="11452"/>
                  </a:cubicBezTo>
                  <a:cubicBezTo>
                    <a:pt x="71161" y="11421"/>
                    <a:pt x="71097" y="11389"/>
                    <a:pt x="71002" y="11389"/>
                  </a:cubicBezTo>
                  <a:cubicBezTo>
                    <a:pt x="66885" y="11357"/>
                    <a:pt x="62768" y="11326"/>
                    <a:pt x="58652" y="11262"/>
                  </a:cubicBezTo>
                  <a:cubicBezTo>
                    <a:pt x="44084" y="11072"/>
                    <a:pt x="29548" y="10566"/>
                    <a:pt x="14980" y="10186"/>
                  </a:cubicBezTo>
                  <a:cubicBezTo>
                    <a:pt x="15138" y="9869"/>
                    <a:pt x="15138" y="9457"/>
                    <a:pt x="15138" y="9109"/>
                  </a:cubicBezTo>
                  <a:cubicBezTo>
                    <a:pt x="15339" y="9151"/>
                    <a:pt x="15578" y="9165"/>
                    <a:pt x="15828" y="9165"/>
                  </a:cubicBezTo>
                  <a:cubicBezTo>
                    <a:pt x="16328" y="9165"/>
                    <a:pt x="16869" y="9109"/>
                    <a:pt x="17228" y="9109"/>
                  </a:cubicBezTo>
                  <a:close/>
                  <a:moveTo>
                    <a:pt x="9745" y="1"/>
                  </a:moveTo>
                  <a:cubicBezTo>
                    <a:pt x="8937" y="1"/>
                    <a:pt x="8091" y="242"/>
                    <a:pt x="7886" y="685"/>
                  </a:cubicBezTo>
                  <a:cubicBezTo>
                    <a:pt x="7854" y="717"/>
                    <a:pt x="7854" y="780"/>
                    <a:pt x="7823" y="812"/>
                  </a:cubicBezTo>
                  <a:lnTo>
                    <a:pt x="3452" y="812"/>
                  </a:lnTo>
                  <a:cubicBezTo>
                    <a:pt x="3233" y="812"/>
                    <a:pt x="2997" y="807"/>
                    <a:pt x="2757" y="807"/>
                  </a:cubicBezTo>
                  <a:cubicBezTo>
                    <a:pt x="2094" y="807"/>
                    <a:pt x="1390" y="841"/>
                    <a:pt x="855" y="1097"/>
                  </a:cubicBezTo>
                  <a:cubicBezTo>
                    <a:pt x="0" y="1477"/>
                    <a:pt x="254" y="2300"/>
                    <a:pt x="254" y="2870"/>
                  </a:cubicBezTo>
                  <a:cubicBezTo>
                    <a:pt x="254" y="3820"/>
                    <a:pt x="254" y="4739"/>
                    <a:pt x="222" y="5689"/>
                  </a:cubicBezTo>
                  <a:cubicBezTo>
                    <a:pt x="222" y="6639"/>
                    <a:pt x="222" y="7621"/>
                    <a:pt x="222" y="8602"/>
                  </a:cubicBezTo>
                  <a:cubicBezTo>
                    <a:pt x="222" y="9141"/>
                    <a:pt x="64" y="9806"/>
                    <a:pt x="729" y="10217"/>
                  </a:cubicBezTo>
                  <a:cubicBezTo>
                    <a:pt x="1299" y="10597"/>
                    <a:pt x="2249" y="10629"/>
                    <a:pt x="3009" y="10661"/>
                  </a:cubicBezTo>
                  <a:cubicBezTo>
                    <a:pt x="3408" y="10669"/>
                    <a:pt x="3804" y="10673"/>
                    <a:pt x="4200" y="10673"/>
                  </a:cubicBezTo>
                  <a:cubicBezTo>
                    <a:pt x="5280" y="10673"/>
                    <a:pt x="6353" y="10644"/>
                    <a:pt x="7443" y="10597"/>
                  </a:cubicBezTo>
                  <a:cubicBezTo>
                    <a:pt x="7538" y="10724"/>
                    <a:pt x="7664" y="10851"/>
                    <a:pt x="7791" y="10946"/>
                  </a:cubicBezTo>
                  <a:cubicBezTo>
                    <a:pt x="8190" y="11232"/>
                    <a:pt x="8745" y="11367"/>
                    <a:pt x="9298" y="11367"/>
                  </a:cubicBezTo>
                  <a:cubicBezTo>
                    <a:pt x="10149" y="11367"/>
                    <a:pt x="10993" y="11047"/>
                    <a:pt x="11243" y="10471"/>
                  </a:cubicBezTo>
                  <a:lnTo>
                    <a:pt x="11275" y="10471"/>
                  </a:lnTo>
                  <a:cubicBezTo>
                    <a:pt x="11818" y="10788"/>
                    <a:pt x="12507" y="11056"/>
                    <a:pt x="13226" y="11056"/>
                  </a:cubicBezTo>
                  <a:cubicBezTo>
                    <a:pt x="13513" y="11056"/>
                    <a:pt x="13804" y="11013"/>
                    <a:pt x="14093" y="10914"/>
                  </a:cubicBezTo>
                  <a:cubicBezTo>
                    <a:pt x="14473" y="10819"/>
                    <a:pt x="14727" y="10629"/>
                    <a:pt x="14853" y="10407"/>
                  </a:cubicBezTo>
                  <a:cubicBezTo>
                    <a:pt x="14885" y="10439"/>
                    <a:pt x="14917" y="10439"/>
                    <a:pt x="14980" y="10439"/>
                  </a:cubicBezTo>
                  <a:cubicBezTo>
                    <a:pt x="19065" y="10629"/>
                    <a:pt x="23182" y="10756"/>
                    <a:pt x="27299" y="10882"/>
                  </a:cubicBezTo>
                  <a:cubicBezTo>
                    <a:pt x="41867" y="11326"/>
                    <a:pt x="56403" y="11579"/>
                    <a:pt x="71002" y="11674"/>
                  </a:cubicBezTo>
                  <a:cubicBezTo>
                    <a:pt x="71002" y="11674"/>
                    <a:pt x="71034" y="11674"/>
                    <a:pt x="71034" y="11642"/>
                  </a:cubicBezTo>
                  <a:cubicBezTo>
                    <a:pt x="71071" y="11680"/>
                    <a:pt x="71108" y="11695"/>
                    <a:pt x="71152" y="11695"/>
                  </a:cubicBezTo>
                  <a:cubicBezTo>
                    <a:pt x="71183" y="11695"/>
                    <a:pt x="71216" y="11687"/>
                    <a:pt x="71256" y="11674"/>
                  </a:cubicBezTo>
                  <a:cubicBezTo>
                    <a:pt x="71414" y="11642"/>
                    <a:pt x="71572" y="11579"/>
                    <a:pt x="71763" y="11516"/>
                  </a:cubicBezTo>
                  <a:lnTo>
                    <a:pt x="71794" y="11516"/>
                  </a:lnTo>
                  <a:cubicBezTo>
                    <a:pt x="74486" y="10692"/>
                    <a:pt x="77178" y="9932"/>
                    <a:pt x="79965" y="9172"/>
                  </a:cubicBezTo>
                  <a:cubicBezTo>
                    <a:pt x="81263" y="8824"/>
                    <a:pt x="82562" y="8412"/>
                    <a:pt x="83702" y="7874"/>
                  </a:cubicBezTo>
                  <a:cubicBezTo>
                    <a:pt x="84335" y="7557"/>
                    <a:pt x="85127" y="7146"/>
                    <a:pt x="84969" y="6575"/>
                  </a:cubicBezTo>
                  <a:cubicBezTo>
                    <a:pt x="84778" y="6005"/>
                    <a:pt x="83733" y="5657"/>
                    <a:pt x="82973" y="5404"/>
                  </a:cubicBezTo>
                  <a:cubicBezTo>
                    <a:pt x="81612" y="4960"/>
                    <a:pt x="80250" y="4549"/>
                    <a:pt x="78888" y="4074"/>
                  </a:cubicBezTo>
                  <a:cubicBezTo>
                    <a:pt x="77495" y="3599"/>
                    <a:pt x="76101" y="3124"/>
                    <a:pt x="74771" y="2585"/>
                  </a:cubicBezTo>
                  <a:cubicBezTo>
                    <a:pt x="74106" y="2332"/>
                    <a:pt x="73473" y="2078"/>
                    <a:pt x="72871" y="1793"/>
                  </a:cubicBezTo>
                  <a:cubicBezTo>
                    <a:pt x="72713" y="1730"/>
                    <a:pt x="72586" y="1667"/>
                    <a:pt x="72428" y="1603"/>
                  </a:cubicBezTo>
                  <a:cubicBezTo>
                    <a:pt x="72459" y="1508"/>
                    <a:pt x="72396" y="1413"/>
                    <a:pt x="72238" y="1413"/>
                  </a:cubicBezTo>
                  <a:cubicBezTo>
                    <a:pt x="67994" y="1382"/>
                    <a:pt x="63750" y="1318"/>
                    <a:pt x="59507" y="1287"/>
                  </a:cubicBezTo>
                  <a:cubicBezTo>
                    <a:pt x="52001" y="1192"/>
                    <a:pt x="44495" y="1128"/>
                    <a:pt x="36990" y="1033"/>
                  </a:cubicBezTo>
                  <a:cubicBezTo>
                    <a:pt x="30856" y="981"/>
                    <a:pt x="24722" y="820"/>
                    <a:pt x="18606" y="820"/>
                  </a:cubicBezTo>
                  <a:cubicBezTo>
                    <a:pt x="17333" y="820"/>
                    <a:pt x="16061" y="827"/>
                    <a:pt x="14790" y="843"/>
                  </a:cubicBezTo>
                  <a:cubicBezTo>
                    <a:pt x="14420" y="394"/>
                    <a:pt x="13872" y="77"/>
                    <a:pt x="13019" y="77"/>
                  </a:cubicBezTo>
                  <a:cubicBezTo>
                    <a:pt x="12851" y="77"/>
                    <a:pt x="12671" y="89"/>
                    <a:pt x="12478" y="115"/>
                  </a:cubicBezTo>
                  <a:cubicBezTo>
                    <a:pt x="12003" y="178"/>
                    <a:pt x="11591" y="337"/>
                    <a:pt x="11306" y="558"/>
                  </a:cubicBezTo>
                  <a:cubicBezTo>
                    <a:pt x="11102" y="178"/>
                    <a:pt x="10438" y="1"/>
                    <a:pt x="9745" y="1"/>
                  </a:cubicBezTo>
                  <a:close/>
                </a:path>
              </a:pathLst>
            </a:custGeom>
            <a:solidFill>
              <a:srgbClr val="1D1D1B"/>
            </a:solidFill>
            <a:ln cap="flat" cmpd="sng" w="9525">
              <a:solidFill>
                <a:srgbClr val="C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02" name="Google Shape;702;g2299ef9d14f_1_1193"/>
          <p:cNvSpPr txBox="1"/>
          <p:nvPr/>
        </p:nvSpPr>
        <p:spPr>
          <a:xfrm>
            <a:off x="3942400" y="5832133"/>
            <a:ext cx="1851300" cy="347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dk1"/>
                </a:solidFill>
                <a:latin typeface="Open Sans Medium"/>
                <a:ea typeface="Open Sans Medium"/>
                <a:cs typeface="Open Sans Medium"/>
                <a:sym typeface="Open Sans Medium"/>
              </a:rPr>
              <a:t>Project Status</a:t>
            </a:r>
            <a:endParaRPr sz="2000">
              <a:latin typeface="Open Sans Medium"/>
              <a:ea typeface="Open Sans Medium"/>
              <a:cs typeface="Open Sans Medium"/>
              <a:sym typeface="Open Sans Medium"/>
            </a:endParaRPr>
          </a:p>
        </p:txBody>
      </p:sp>
      <p:grpSp>
        <p:nvGrpSpPr>
          <p:cNvPr id="703" name="Google Shape;703;g2299ef9d14f_1_1193"/>
          <p:cNvGrpSpPr/>
          <p:nvPr/>
        </p:nvGrpSpPr>
        <p:grpSpPr>
          <a:xfrm>
            <a:off x="609579" y="2847744"/>
            <a:ext cx="3411521" cy="469126"/>
            <a:chOff x="710152" y="4010758"/>
            <a:chExt cx="2558705" cy="351853"/>
          </a:xfrm>
        </p:grpSpPr>
        <p:sp>
          <p:nvSpPr>
            <p:cNvPr id="704" name="Google Shape;704;g2299ef9d14f_1_1193"/>
            <p:cNvSpPr/>
            <p:nvPr/>
          </p:nvSpPr>
          <p:spPr>
            <a:xfrm>
              <a:off x="1153741" y="4038922"/>
              <a:ext cx="1736271" cy="319872"/>
            </a:xfrm>
            <a:custGeom>
              <a:rect b="b" l="l" r="r" t="t"/>
              <a:pathLst>
                <a:path extrusionOk="0" h="10642" w="57765">
                  <a:moveTo>
                    <a:pt x="982" y="1"/>
                  </a:moveTo>
                  <a:lnTo>
                    <a:pt x="0" y="96"/>
                  </a:lnTo>
                  <a:lnTo>
                    <a:pt x="254" y="729"/>
                  </a:lnTo>
                  <a:lnTo>
                    <a:pt x="254" y="2344"/>
                  </a:lnTo>
                  <a:lnTo>
                    <a:pt x="159" y="8330"/>
                  </a:lnTo>
                  <a:lnTo>
                    <a:pt x="32" y="9343"/>
                  </a:lnTo>
                  <a:lnTo>
                    <a:pt x="570" y="9470"/>
                  </a:lnTo>
                  <a:lnTo>
                    <a:pt x="1520" y="9502"/>
                  </a:lnTo>
                  <a:lnTo>
                    <a:pt x="16721" y="9913"/>
                  </a:lnTo>
                  <a:lnTo>
                    <a:pt x="37940" y="10420"/>
                  </a:lnTo>
                  <a:lnTo>
                    <a:pt x="55833" y="10578"/>
                  </a:lnTo>
                  <a:lnTo>
                    <a:pt x="56434" y="10642"/>
                  </a:lnTo>
                  <a:lnTo>
                    <a:pt x="56846" y="10483"/>
                  </a:lnTo>
                  <a:lnTo>
                    <a:pt x="56466" y="10293"/>
                  </a:lnTo>
                  <a:lnTo>
                    <a:pt x="56213" y="9787"/>
                  </a:lnTo>
                  <a:lnTo>
                    <a:pt x="56181" y="9058"/>
                  </a:lnTo>
                  <a:lnTo>
                    <a:pt x="57131" y="8393"/>
                  </a:lnTo>
                  <a:lnTo>
                    <a:pt x="56529" y="8172"/>
                  </a:lnTo>
                  <a:lnTo>
                    <a:pt x="56086" y="7475"/>
                  </a:lnTo>
                  <a:lnTo>
                    <a:pt x="56213" y="6430"/>
                  </a:lnTo>
                  <a:lnTo>
                    <a:pt x="57226" y="5796"/>
                  </a:lnTo>
                  <a:lnTo>
                    <a:pt x="56688" y="5575"/>
                  </a:lnTo>
                  <a:lnTo>
                    <a:pt x="56213" y="4720"/>
                  </a:lnTo>
                  <a:lnTo>
                    <a:pt x="56308" y="4213"/>
                  </a:lnTo>
                  <a:lnTo>
                    <a:pt x="57195" y="3485"/>
                  </a:lnTo>
                  <a:lnTo>
                    <a:pt x="57765" y="3104"/>
                  </a:lnTo>
                  <a:lnTo>
                    <a:pt x="57005" y="2534"/>
                  </a:lnTo>
                  <a:lnTo>
                    <a:pt x="56751" y="1648"/>
                  </a:lnTo>
                  <a:lnTo>
                    <a:pt x="57100" y="824"/>
                  </a:lnTo>
                  <a:lnTo>
                    <a:pt x="57005" y="666"/>
                  </a:lnTo>
                  <a:lnTo>
                    <a:pt x="43545" y="508"/>
                  </a:lnTo>
                  <a:lnTo>
                    <a:pt x="35565" y="476"/>
                  </a:lnTo>
                  <a:lnTo>
                    <a:pt x="29674" y="349"/>
                  </a:lnTo>
                  <a:lnTo>
                    <a:pt x="20585" y="254"/>
                  </a:lnTo>
                  <a:lnTo>
                    <a:pt x="11939" y="128"/>
                  </a:lnTo>
                  <a:lnTo>
                    <a:pt x="2502" y="96"/>
                  </a:lnTo>
                  <a:lnTo>
                    <a:pt x="982" y="1"/>
                  </a:lnTo>
                  <a:close/>
                </a:path>
              </a:pathLst>
            </a:custGeom>
            <a:solidFill>
              <a:srgbClr val="25255B"/>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5" name="Google Shape;705;g2299ef9d14f_1_1193"/>
            <p:cNvSpPr/>
            <p:nvPr/>
          </p:nvSpPr>
          <p:spPr>
            <a:xfrm>
              <a:off x="937658" y="4019535"/>
              <a:ext cx="106644" cy="326665"/>
            </a:xfrm>
            <a:custGeom>
              <a:rect b="b" l="l" r="r" t="t"/>
              <a:pathLst>
                <a:path extrusionOk="0" h="10868" w="3548">
                  <a:moveTo>
                    <a:pt x="2251" y="1"/>
                  </a:moveTo>
                  <a:cubicBezTo>
                    <a:pt x="2127" y="1"/>
                    <a:pt x="2007" y="6"/>
                    <a:pt x="1900" y="13"/>
                  </a:cubicBezTo>
                  <a:cubicBezTo>
                    <a:pt x="1014" y="44"/>
                    <a:pt x="634" y="393"/>
                    <a:pt x="634" y="899"/>
                  </a:cubicBezTo>
                  <a:cubicBezTo>
                    <a:pt x="634" y="1438"/>
                    <a:pt x="697" y="1976"/>
                    <a:pt x="697" y="2514"/>
                  </a:cubicBezTo>
                  <a:cubicBezTo>
                    <a:pt x="697" y="3686"/>
                    <a:pt x="634" y="4858"/>
                    <a:pt x="507" y="6030"/>
                  </a:cubicBezTo>
                  <a:cubicBezTo>
                    <a:pt x="380" y="7106"/>
                    <a:pt x="32" y="8215"/>
                    <a:pt x="0" y="9292"/>
                  </a:cubicBezTo>
                  <a:cubicBezTo>
                    <a:pt x="0" y="9862"/>
                    <a:pt x="190" y="10622"/>
                    <a:pt x="1204" y="10812"/>
                  </a:cubicBezTo>
                  <a:cubicBezTo>
                    <a:pt x="1387" y="10850"/>
                    <a:pt x="1572" y="10867"/>
                    <a:pt x="1754" y="10867"/>
                  </a:cubicBezTo>
                  <a:cubicBezTo>
                    <a:pt x="2482" y="10867"/>
                    <a:pt x="3161" y="10584"/>
                    <a:pt x="3516" y="10178"/>
                  </a:cubicBezTo>
                  <a:cubicBezTo>
                    <a:pt x="3516" y="10147"/>
                    <a:pt x="3516" y="10147"/>
                    <a:pt x="3547" y="10147"/>
                  </a:cubicBezTo>
                  <a:cubicBezTo>
                    <a:pt x="3516" y="10147"/>
                    <a:pt x="3516" y="10115"/>
                    <a:pt x="3516" y="10115"/>
                  </a:cubicBezTo>
                  <a:cubicBezTo>
                    <a:pt x="2914" y="8088"/>
                    <a:pt x="2946" y="5903"/>
                    <a:pt x="3009" y="3876"/>
                  </a:cubicBezTo>
                  <a:cubicBezTo>
                    <a:pt x="3009" y="2926"/>
                    <a:pt x="2946" y="1913"/>
                    <a:pt x="3231" y="963"/>
                  </a:cubicBezTo>
                  <a:cubicBezTo>
                    <a:pt x="3294" y="804"/>
                    <a:pt x="3389" y="646"/>
                    <a:pt x="3516" y="488"/>
                  </a:cubicBezTo>
                  <a:cubicBezTo>
                    <a:pt x="3452" y="488"/>
                    <a:pt x="3389" y="456"/>
                    <a:pt x="3389" y="424"/>
                  </a:cubicBezTo>
                  <a:cubicBezTo>
                    <a:pt x="3239" y="74"/>
                    <a:pt x="2714" y="1"/>
                    <a:pt x="2251" y="1"/>
                  </a:cubicBezTo>
                  <a:close/>
                </a:path>
              </a:pathLst>
            </a:custGeom>
            <a:solidFill>
              <a:srgbClr val="D6D6D6"/>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6" name="Google Shape;706;g2299ef9d14f_1_1193"/>
            <p:cNvSpPr/>
            <p:nvPr/>
          </p:nvSpPr>
          <p:spPr>
            <a:xfrm>
              <a:off x="1039492" y="4021519"/>
              <a:ext cx="122845" cy="315033"/>
            </a:xfrm>
            <a:custGeom>
              <a:rect b="b" l="l" r="r" t="t"/>
              <a:pathLst>
                <a:path extrusionOk="0" h="10481" w="4087">
                  <a:moveTo>
                    <a:pt x="2007" y="0"/>
                  </a:moveTo>
                  <a:cubicBezTo>
                    <a:pt x="1806" y="0"/>
                    <a:pt x="1599" y="24"/>
                    <a:pt x="1394" y="73"/>
                  </a:cubicBezTo>
                  <a:cubicBezTo>
                    <a:pt x="413" y="263"/>
                    <a:pt x="254" y="833"/>
                    <a:pt x="191" y="1403"/>
                  </a:cubicBezTo>
                  <a:cubicBezTo>
                    <a:pt x="33" y="2353"/>
                    <a:pt x="33" y="3335"/>
                    <a:pt x="1" y="4285"/>
                  </a:cubicBezTo>
                  <a:cubicBezTo>
                    <a:pt x="1" y="6217"/>
                    <a:pt x="349" y="8117"/>
                    <a:pt x="476" y="10017"/>
                  </a:cubicBezTo>
                  <a:cubicBezTo>
                    <a:pt x="1017" y="10261"/>
                    <a:pt x="1650" y="10481"/>
                    <a:pt x="2297" y="10481"/>
                  </a:cubicBezTo>
                  <a:cubicBezTo>
                    <a:pt x="2407" y="10481"/>
                    <a:pt x="2518" y="10475"/>
                    <a:pt x="2629" y="10461"/>
                  </a:cubicBezTo>
                  <a:cubicBezTo>
                    <a:pt x="3801" y="10271"/>
                    <a:pt x="3738" y="9479"/>
                    <a:pt x="3770" y="8909"/>
                  </a:cubicBezTo>
                  <a:cubicBezTo>
                    <a:pt x="3801" y="7927"/>
                    <a:pt x="3801" y="6945"/>
                    <a:pt x="3833" y="5964"/>
                  </a:cubicBezTo>
                  <a:cubicBezTo>
                    <a:pt x="3865" y="4982"/>
                    <a:pt x="3896" y="3969"/>
                    <a:pt x="3896" y="2987"/>
                  </a:cubicBezTo>
                  <a:cubicBezTo>
                    <a:pt x="3928" y="2258"/>
                    <a:pt x="4086" y="1372"/>
                    <a:pt x="3579" y="675"/>
                  </a:cubicBezTo>
                  <a:cubicBezTo>
                    <a:pt x="3548" y="675"/>
                    <a:pt x="3548" y="643"/>
                    <a:pt x="3548" y="643"/>
                  </a:cubicBezTo>
                  <a:cubicBezTo>
                    <a:pt x="3516" y="580"/>
                    <a:pt x="3484" y="548"/>
                    <a:pt x="3453" y="548"/>
                  </a:cubicBezTo>
                  <a:cubicBezTo>
                    <a:pt x="3124" y="196"/>
                    <a:pt x="2586" y="0"/>
                    <a:pt x="2007" y="0"/>
                  </a:cubicBezTo>
                  <a:close/>
                </a:path>
              </a:pathLst>
            </a:custGeom>
            <a:solidFill>
              <a:srgbClr val="D6D6D6"/>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7" name="Google Shape;707;g2299ef9d14f_1_1193"/>
            <p:cNvSpPr/>
            <p:nvPr/>
          </p:nvSpPr>
          <p:spPr>
            <a:xfrm>
              <a:off x="718719" y="4042439"/>
              <a:ext cx="227535" cy="283051"/>
            </a:xfrm>
            <a:custGeom>
              <a:rect b="b" l="l" r="r" t="t"/>
              <a:pathLst>
                <a:path extrusionOk="0" h="9417" w="7570">
                  <a:moveTo>
                    <a:pt x="2573" y="1"/>
                  </a:moveTo>
                  <a:cubicBezTo>
                    <a:pt x="2137" y="1"/>
                    <a:pt x="1711" y="24"/>
                    <a:pt x="1331" y="106"/>
                  </a:cubicBezTo>
                  <a:cubicBezTo>
                    <a:pt x="349" y="296"/>
                    <a:pt x="349" y="802"/>
                    <a:pt x="349" y="1341"/>
                  </a:cubicBezTo>
                  <a:cubicBezTo>
                    <a:pt x="349" y="1721"/>
                    <a:pt x="349" y="2069"/>
                    <a:pt x="349" y="2449"/>
                  </a:cubicBezTo>
                  <a:cubicBezTo>
                    <a:pt x="349" y="3178"/>
                    <a:pt x="349" y="3906"/>
                    <a:pt x="349" y="4634"/>
                  </a:cubicBezTo>
                  <a:cubicBezTo>
                    <a:pt x="349" y="5331"/>
                    <a:pt x="349" y="6028"/>
                    <a:pt x="317" y="6724"/>
                  </a:cubicBezTo>
                  <a:cubicBezTo>
                    <a:pt x="317" y="7326"/>
                    <a:pt x="0" y="8561"/>
                    <a:pt x="697" y="9005"/>
                  </a:cubicBezTo>
                  <a:cubicBezTo>
                    <a:pt x="1172" y="9344"/>
                    <a:pt x="2019" y="9392"/>
                    <a:pt x="2787" y="9392"/>
                  </a:cubicBezTo>
                  <a:cubicBezTo>
                    <a:pt x="3094" y="9392"/>
                    <a:pt x="3389" y="9385"/>
                    <a:pt x="3642" y="9385"/>
                  </a:cubicBezTo>
                  <a:cubicBezTo>
                    <a:pt x="4782" y="9385"/>
                    <a:pt x="5923" y="9416"/>
                    <a:pt x="7063" y="9416"/>
                  </a:cubicBezTo>
                  <a:cubicBezTo>
                    <a:pt x="6873" y="9005"/>
                    <a:pt x="6873" y="8561"/>
                    <a:pt x="6936" y="8150"/>
                  </a:cubicBezTo>
                  <a:cubicBezTo>
                    <a:pt x="7063" y="7168"/>
                    <a:pt x="7284" y="6154"/>
                    <a:pt x="7379" y="5141"/>
                  </a:cubicBezTo>
                  <a:cubicBezTo>
                    <a:pt x="7506" y="4128"/>
                    <a:pt x="7569" y="3114"/>
                    <a:pt x="7569" y="2132"/>
                  </a:cubicBezTo>
                  <a:cubicBezTo>
                    <a:pt x="7569" y="1594"/>
                    <a:pt x="7569" y="1056"/>
                    <a:pt x="7538" y="549"/>
                  </a:cubicBezTo>
                  <a:cubicBezTo>
                    <a:pt x="7506" y="391"/>
                    <a:pt x="7506" y="201"/>
                    <a:pt x="7506" y="42"/>
                  </a:cubicBezTo>
                  <a:lnTo>
                    <a:pt x="4276" y="42"/>
                  </a:lnTo>
                  <a:cubicBezTo>
                    <a:pt x="3751" y="42"/>
                    <a:pt x="3154" y="1"/>
                    <a:pt x="2573" y="1"/>
                  </a:cubicBezTo>
                  <a:close/>
                </a:path>
              </a:pathLst>
            </a:custGeom>
            <a:solidFill>
              <a:srgbClr val="25255B"/>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8" name="Google Shape;708;g2299ef9d14f_1_1193"/>
            <p:cNvSpPr/>
            <p:nvPr/>
          </p:nvSpPr>
          <p:spPr>
            <a:xfrm>
              <a:off x="2830018" y="4066545"/>
              <a:ext cx="262763" cy="284645"/>
            </a:xfrm>
            <a:custGeom>
              <a:rect b="b" l="l" r="r" t="t"/>
              <a:pathLst>
                <a:path extrusionOk="0" h="9470" w="8742">
                  <a:moveTo>
                    <a:pt x="1584" y="0"/>
                  </a:moveTo>
                  <a:lnTo>
                    <a:pt x="1584" y="0"/>
                  </a:lnTo>
                  <a:cubicBezTo>
                    <a:pt x="855" y="697"/>
                    <a:pt x="1077" y="1679"/>
                    <a:pt x="2217" y="2154"/>
                  </a:cubicBezTo>
                  <a:cubicBezTo>
                    <a:pt x="2376" y="2249"/>
                    <a:pt x="2376" y="2407"/>
                    <a:pt x="2154" y="2439"/>
                  </a:cubicBezTo>
                  <a:cubicBezTo>
                    <a:pt x="380" y="2787"/>
                    <a:pt x="95" y="4212"/>
                    <a:pt x="1679" y="4846"/>
                  </a:cubicBezTo>
                  <a:cubicBezTo>
                    <a:pt x="1837" y="4877"/>
                    <a:pt x="1869" y="5036"/>
                    <a:pt x="1679" y="5099"/>
                  </a:cubicBezTo>
                  <a:cubicBezTo>
                    <a:pt x="127" y="5542"/>
                    <a:pt x="0" y="6809"/>
                    <a:pt x="1489" y="7348"/>
                  </a:cubicBezTo>
                  <a:cubicBezTo>
                    <a:pt x="1647" y="7411"/>
                    <a:pt x="1647" y="7538"/>
                    <a:pt x="1489" y="7601"/>
                  </a:cubicBezTo>
                  <a:cubicBezTo>
                    <a:pt x="317" y="8013"/>
                    <a:pt x="190" y="8899"/>
                    <a:pt x="1077" y="9469"/>
                  </a:cubicBezTo>
                  <a:cubicBezTo>
                    <a:pt x="3041" y="8709"/>
                    <a:pt x="5131" y="8139"/>
                    <a:pt x="7253" y="7601"/>
                  </a:cubicBezTo>
                  <a:cubicBezTo>
                    <a:pt x="7728" y="7474"/>
                    <a:pt x="8203" y="7348"/>
                    <a:pt x="8709" y="7221"/>
                  </a:cubicBezTo>
                  <a:cubicBezTo>
                    <a:pt x="7696" y="6556"/>
                    <a:pt x="7126" y="5637"/>
                    <a:pt x="7126" y="4719"/>
                  </a:cubicBezTo>
                  <a:cubicBezTo>
                    <a:pt x="7126" y="4022"/>
                    <a:pt x="7474" y="2882"/>
                    <a:pt x="8741" y="2692"/>
                  </a:cubicBezTo>
                  <a:cubicBezTo>
                    <a:pt x="8424" y="2597"/>
                    <a:pt x="8139" y="2502"/>
                    <a:pt x="7823" y="2376"/>
                  </a:cubicBezTo>
                  <a:cubicBezTo>
                    <a:pt x="6683" y="1995"/>
                    <a:pt x="5542" y="1615"/>
                    <a:pt x="4434" y="1172"/>
                  </a:cubicBezTo>
                  <a:cubicBezTo>
                    <a:pt x="3959" y="982"/>
                    <a:pt x="3452" y="792"/>
                    <a:pt x="2977" y="570"/>
                  </a:cubicBezTo>
                  <a:cubicBezTo>
                    <a:pt x="2661" y="475"/>
                    <a:pt x="2376" y="349"/>
                    <a:pt x="2091" y="190"/>
                  </a:cubicBezTo>
                  <a:cubicBezTo>
                    <a:pt x="1996" y="159"/>
                    <a:pt x="1901" y="127"/>
                    <a:pt x="1806" y="64"/>
                  </a:cubicBezTo>
                  <a:cubicBezTo>
                    <a:pt x="1711" y="64"/>
                    <a:pt x="1647" y="32"/>
                    <a:pt x="1584" y="0"/>
                  </a:cubicBezTo>
                  <a:close/>
                </a:path>
              </a:pathLst>
            </a:custGeom>
            <a:solidFill>
              <a:srgbClr val="F1F1F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9" name="Google Shape;709;g2299ef9d14f_1_1193"/>
            <p:cNvSpPr/>
            <p:nvPr/>
          </p:nvSpPr>
          <p:spPr>
            <a:xfrm>
              <a:off x="1178478" y="4110068"/>
              <a:ext cx="1684873" cy="35077"/>
            </a:xfrm>
            <a:custGeom>
              <a:rect b="b" l="l" r="r" t="t"/>
              <a:pathLst>
                <a:path extrusionOk="0" h="1167" w="56055">
                  <a:moveTo>
                    <a:pt x="98" y="1"/>
                  </a:moveTo>
                  <a:cubicBezTo>
                    <a:pt x="22" y="1"/>
                    <a:pt x="1" y="52"/>
                    <a:pt x="1" y="104"/>
                  </a:cubicBezTo>
                  <a:cubicBezTo>
                    <a:pt x="1" y="136"/>
                    <a:pt x="32" y="199"/>
                    <a:pt x="159" y="199"/>
                  </a:cubicBezTo>
                  <a:cubicBezTo>
                    <a:pt x="4276" y="484"/>
                    <a:pt x="8488" y="579"/>
                    <a:pt x="12637" y="706"/>
                  </a:cubicBezTo>
                  <a:cubicBezTo>
                    <a:pt x="19984" y="928"/>
                    <a:pt x="27331" y="1086"/>
                    <a:pt x="34710" y="1118"/>
                  </a:cubicBezTo>
                  <a:cubicBezTo>
                    <a:pt x="37790" y="1145"/>
                    <a:pt x="40883" y="1167"/>
                    <a:pt x="43977" y="1167"/>
                  </a:cubicBezTo>
                  <a:cubicBezTo>
                    <a:pt x="48008" y="1167"/>
                    <a:pt x="52042" y="1130"/>
                    <a:pt x="56055" y="1023"/>
                  </a:cubicBezTo>
                  <a:lnTo>
                    <a:pt x="56055" y="864"/>
                  </a:lnTo>
                  <a:cubicBezTo>
                    <a:pt x="52128" y="864"/>
                    <a:pt x="48201" y="928"/>
                    <a:pt x="44274" y="928"/>
                  </a:cubicBezTo>
                  <a:cubicBezTo>
                    <a:pt x="36927" y="928"/>
                    <a:pt x="29548" y="864"/>
                    <a:pt x="22201" y="706"/>
                  </a:cubicBezTo>
                  <a:cubicBezTo>
                    <a:pt x="18495" y="611"/>
                    <a:pt x="14790" y="516"/>
                    <a:pt x="11053" y="389"/>
                  </a:cubicBezTo>
                  <a:cubicBezTo>
                    <a:pt x="7443" y="294"/>
                    <a:pt x="3801" y="72"/>
                    <a:pt x="159" y="9"/>
                  </a:cubicBezTo>
                  <a:cubicBezTo>
                    <a:pt x="136" y="3"/>
                    <a:pt x="116" y="1"/>
                    <a:pt x="98" y="1"/>
                  </a:cubicBezTo>
                  <a:close/>
                </a:path>
              </a:pathLst>
            </a:custGeom>
            <a:solidFill>
              <a:srgbClr val="1D1D1B"/>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0" name="Google Shape;710;g2299ef9d14f_1_1193"/>
            <p:cNvSpPr/>
            <p:nvPr/>
          </p:nvSpPr>
          <p:spPr>
            <a:xfrm>
              <a:off x="3028968" y="4151247"/>
              <a:ext cx="229429" cy="129488"/>
            </a:xfrm>
            <a:custGeom>
              <a:rect b="b" l="l" r="r" t="t"/>
              <a:pathLst>
                <a:path extrusionOk="0" h="4308" w="7633">
                  <a:moveTo>
                    <a:pt x="2502" y="1"/>
                  </a:moveTo>
                  <a:cubicBezTo>
                    <a:pt x="2470" y="33"/>
                    <a:pt x="2470" y="64"/>
                    <a:pt x="2407" y="64"/>
                  </a:cubicBezTo>
                  <a:cubicBezTo>
                    <a:pt x="0" y="951"/>
                    <a:pt x="950" y="3199"/>
                    <a:pt x="2375" y="4308"/>
                  </a:cubicBezTo>
                  <a:cubicBezTo>
                    <a:pt x="2945" y="4181"/>
                    <a:pt x="3516" y="4023"/>
                    <a:pt x="4086" y="3833"/>
                  </a:cubicBezTo>
                  <a:cubicBezTo>
                    <a:pt x="4624" y="3643"/>
                    <a:pt x="5162" y="3484"/>
                    <a:pt x="5637" y="3263"/>
                  </a:cubicBezTo>
                  <a:cubicBezTo>
                    <a:pt x="6144" y="3041"/>
                    <a:pt x="7189" y="2661"/>
                    <a:pt x="7347" y="2218"/>
                  </a:cubicBezTo>
                  <a:cubicBezTo>
                    <a:pt x="7632" y="1426"/>
                    <a:pt x="5352" y="919"/>
                    <a:pt x="4497" y="634"/>
                  </a:cubicBezTo>
                  <a:cubicBezTo>
                    <a:pt x="3832" y="444"/>
                    <a:pt x="3167" y="223"/>
                    <a:pt x="2502" y="1"/>
                  </a:cubicBezTo>
                  <a:close/>
                </a:path>
              </a:pathLst>
            </a:custGeom>
            <a:solidFill>
              <a:srgbClr val="25255B"/>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1" name="Google Shape;711;g2299ef9d14f_1_1193"/>
            <p:cNvSpPr/>
            <p:nvPr/>
          </p:nvSpPr>
          <p:spPr>
            <a:xfrm>
              <a:off x="710152" y="4010758"/>
              <a:ext cx="2558705" cy="351853"/>
            </a:xfrm>
            <a:custGeom>
              <a:rect b="b" l="l" r="r" t="t"/>
              <a:pathLst>
                <a:path extrusionOk="0" h="11706" w="85127">
                  <a:moveTo>
                    <a:pt x="14917" y="1065"/>
                  </a:moveTo>
                  <a:lnTo>
                    <a:pt x="14917" y="1065"/>
                  </a:lnTo>
                  <a:cubicBezTo>
                    <a:pt x="19065" y="1223"/>
                    <a:pt x="23245" y="1191"/>
                    <a:pt x="27362" y="1255"/>
                  </a:cubicBezTo>
                  <a:cubicBezTo>
                    <a:pt x="42120" y="1413"/>
                    <a:pt x="56878" y="1540"/>
                    <a:pt x="71636" y="1698"/>
                  </a:cubicBezTo>
                  <a:cubicBezTo>
                    <a:pt x="71636" y="1730"/>
                    <a:pt x="71667" y="1730"/>
                    <a:pt x="71667" y="1761"/>
                  </a:cubicBezTo>
                  <a:cubicBezTo>
                    <a:pt x="70876" y="2490"/>
                    <a:pt x="71129" y="3503"/>
                    <a:pt x="72174" y="4105"/>
                  </a:cubicBezTo>
                  <a:cubicBezTo>
                    <a:pt x="72079" y="4105"/>
                    <a:pt x="72016" y="4137"/>
                    <a:pt x="71953" y="4168"/>
                  </a:cubicBezTo>
                  <a:lnTo>
                    <a:pt x="71636" y="4168"/>
                  </a:lnTo>
                  <a:lnTo>
                    <a:pt x="71636" y="4327"/>
                  </a:lnTo>
                  <a:cubicBezTo>
                    <a:pt x="70496" y="4928"/>
                    <a:pt x="70369" y="6005"/>
                    <a:pt x="71477" y="6702"/>
                  </a:cubicBezTo>
                  <a:cubicBezTo>
                    <a:pt x="67392" y="6670"/>
                    <a:pt x="63307" y="6638"/>
                    <a:pt x="59190" y="6638"/>
                  </a:cubicBezTo>
                  <a:cubicBezTo>
                    <a:pt x="51874" y="6638"/>
                    <a:pt x="44559" y="6607"/>
                    <a:pt x="37243" y="6543"/>
                  </a:cubicBezTo>
                  <a:cubicBezTo>
                    <a:pt x="33570" y="6543"/>
                    <a:pt x="29896" y="6512"/>
                    <a:pt x="26254" y="6480"/>
                  </a:cubicBezTo>
                  <a:cubicBezTo>
                    <a:pt x="23574" y="6457"/>
                    <a:pt x="20860" y="6382"/>
                    <a:pt x="18161" y="6382"/>
                  </a:cubicBezTo>
                  <a:cubicBezTo>
                    <a:pt x="17193" y="6382"/>
                    <a:pt x="16227" y="6392"/>
                    <a:pt x="15265" y="6417"/>
                  </a:cubicBezTo>
                  <a:lnTo>
                    <a:pt x="15202" y="6417"/>
                  </a:lnTo>
                  <a:cubicBezTo>
                    <a:pt x="15265" y="5403"/>
                    <a:pt x="15297" y="4390"/>
                    <a:pt x="15297" y="3376"/>
                  </a:cubicBezTo>
                  <a:cubicBezTo>
                    <a:pt x="15297" y="3028"/>
                    <a:pt x="15297" y="2711"/>
                    <a:pt x="15297" y="2363"/>
                  </a:cubicBezTo>
                  <a:cubicBezTo>
                    <a:pt x="15297" y="1951"/>
                    <a:pt x="15170" y="1476"/>
                    <a:pt x="14917" y="1065"/>
                  </a:cubicBezTo>
                  <a:close/>
                  <a:moveTo>
                    <a:pt x="79648" y="4675"/>
                  </a:moveTo>
                  <a:cubicBezTo>
                    <a:pt x="80313" y="4897"/>
                    <a:pt x="80978" y="5087"/>
                    <a:pt x="81643" y="5308"/>
                  </a:cubicBezTo>
                  <a:cubicBezTo>
                    <a:pt x="82498" y="5593"/>
                    <a:pt x="84778" y="6100"/>
                    <a:pt x="84493" y="6892"/>
                  </a:cubicBezTo>
                  <a:cubicBezTo>
                    <a:pt x="84335" y="7335"/>
                    <a:pt x="83290" y="7715"/>
                    <a:pt x="82783" y="7937"/>
                  </a:cubicBezTo>
                  <a:cubicBezTo>
                    <a:pt x="82308" y="8127"/>
                    <a:pt x="81770" y="8317"/>
                    <a:pt x="81232" y="8507"/>
                  </a:cubicBezTo>
                  <a:cubicBezTo>
                    <a:pt x="80662" y="8665"/>
                    <a:pt x="80091" y="8823"/>
                    <a:pt x="79521" y="8982"/>
                  </a:cubicBezTo>
                  <a:cubicBezTo>
                    <a:pt x="78096" y="7873"/>
                    <a:pt x="77146" y="5625"/>
                    <a:pt x="79553" y="4738"/>
                  </a:cubicBezTo>
                  <a:cubicBezTo>
                    <a:pt x="79585" y="4738"/>
                    <a:pt x="79616" y="4707"/>
                    <a:pt x="79648" y="4675"/>
                  </a:cubicBezTo>
                  <a:close/>
                  <a:moveTo>
                    <a:pt x="15265" y="6607"/>
                  </a:moveTo>
                  <a:cubicBezTo>
                    <a:pt x="17584" y="6713"/>
                    <a:pt x="19933" y="6730"/>
                    <a:pt x="22279" y="6730"/>
                  </a:cubicBezTo>
                  <a:cubicBezTo>
                    <a:pt x="23397" y="6730"/>
                    <a:pt x="24514" y="6726"/>
                    <a:pt x="25627" y="6726"/>
                  </a:cubicBezTo>
                  <a:cubicBezTo>
                    <a:pt x="26355" y="6726"/>
                    <a:pt x="27082" y="6728"/>
                    <a:pt x="27806" y="6733"/>
                  </a:cubicBezTo>
                  <a:cubicBezTo>
                    <a:pt x="38107" y="6823"/>
                    <a:pt x="48424" y="6912"/>
                    <a:pt x="58734" y="6912"/>
                  </a:cubicBezTo>
                  <a:cubicBezTo>
                    <a:pt x="63004" y="6912"/>
                    <a:pt x="67274" y="6897"/>
                    <a:pt x="71541" y="6860"/>
                  </a:cubicBezTo>
                  <a:lnTo>
                    <a:pt x="71541" y="6860"/>
                  </a:lnTo>
                  <a:cubicBezTo>
                    <a:pt x="70179" y="7462"/>
                    <a:pt x="70147" y="8697"/>
                    <a:pt x="71509" y="9330"/>
                  </a:cubicBezTo>
                  <a:lnTo>
                    <a:pt x="71477" y="9330"/>
                  </a:lnTo>
                  <a:cubicBezTo>
                    <a:pt x="67329" y="9267"/>
                    <a:pt x="63180" y="9235"/>
                    <a:pt x="59032" y="9204"/>
                  </a:cubicBezTo>
                  <a:cubicBezTo>
                    <a:pt x="51716" y="9140"/>
                    <a:pt x="44400" y="9077"/>
                    <a:pt x="37053" y="9045"/>
                  </a:cubicBezTo>
                  <a:cubicBezTo>
                    <a:pt x="33380" y="9014"/>
                    <a:pt x="29738" y="8982"/>
                    <a:pt x="26064" y="8950"/>
                  </a:cubicBezTo>
                  <a:cubicBezTo>
                    <a:pt x="24227" y="8950"/>
                    <a:pt x="22390" y="8919"/>
                    <a:pt x="20554" y="8919"/>
                  </a:cubicBezTo>
                  <a:cubicBezTo>
                    <a:pt x="19667" y="8887"/>
                    <a:pt x="18748" y="8887"/>
                    <a:pt x="17830" y="8887"/>
                  </a:cubicBezTo>
                  <a:lnTo>
                    <a:pt x="16437" y="8887"/>
                  </a:lnTo>
                  <a:cubicBezTo>
                    <a:pt x="16204" y="8887"/>
                    <a:pt x="15845" y="8915"/>
                    <a:pt x="15538" y="8915"/>
                  </a:cubicBezTo>
                  <a:cubicBezTo>
                    <a:pt x="15385" y="8915"/>
                    <a:pt x="15244" y="8908"/>
                    <a:pt x="15138" y="8887"/>
                  </a:cubicBezTo>
                  <a:cubicBezTo>
                    <a:pt x="15138" y="8127"/>
                    <a:pt x="15170" y="7367"/>
                    <a:pt x="15202" y="6607"/>
                  </a:cubicBezTo>
                  <a:close/>
                  <a:moveTo>
                    <a:pt x="2858" y="1055"/>
                  </a:moveTo>
                  <a:cubicBezTo>
                    <a:pt x="3439" y="1055"/>
                    <a:pt x="4036" y="1096"/>
                    <a:pt x="4561" y="1096"/>
                  </a:cubicBezTo>
                  <a:lnTo>
                    <a:pt x="7791" y="1096"/>
                  </a:lnTo>
                  <a:cubicBezTo>
                    <a:pt x="7791" y="1255"/>
                    <a:pt x="7791" y="1445"/>
                    <a:pt x="7823" y="1603"/>
                  </a:cubicBezTo>
                  <a:cubicBezTo>
                    <a:pt x="7854" y="2141"/>
                    <a:pt x="7854" y="2648"/>
                    <a:pt x="7854" y="3186"/>
                  </a:cubicBezTo>
                  <a:cubicBezTo>
                    <a:pt x="7854" y="4200"/>
                    <a:pt x="7791" y="5182"/>
                    <a:pt x="7664" y="6195"/>
                  </a:cubicBezTo>
                  <a:cubicBezTo>
                    <a:pt x="7569" y="7208"/>
                    <a:pt x="7348" y="8222"/>
                    <a:pt x="7221" y="9204"/>
                  </a:cubicBezTo>
                  <a:cubicBezTo>
                    <a:pt x="7158" y="9615"/>
                    <a:pt x="7158" y="10059"/>
                    <a:pt x="7348" y="10470"/>
                  </a:cubicBezTo>
                  <a:cubicBezTo>
                    <a:pt x="6208" y="10470"/>
                    <a:pt x="5067" y="10439"/>
                    <a:pt x="3927" y="10439"/>
                  </a:cubicBezTo>
                  <a:cubicBezTo>
                    <a:pt x="3661" y="10439"/>
                    <a:pt x="3350" y="10447"/>
                    <a:pt x="3026" y="10447"/>
                  </a:cubicBezTo>
                  <a:cubicBezTo>
                    <a:pt x="2270" y="10447"/>
                    <a:pt x="1448" y="10401"/>
                    <a:pt x="982" y="10090"/>
                  </a:cubicBezTo>
                  <a:cubicBezTo>
                    <a:pt x="285" y="9615"/>
                    <a:pt x="602" y="8380"/>
                    <a:pt x="602" y="7778"/>
                  </a:cubicBezTo>
                  <a:cubicBezTo>
                    <a:pt x="634" y="7082"/>
                    <a:pt x="634" y="6385"/>
                    <a:pt x="634" y="5688"/>
                  </a:cubicBezTo>
                  <a:cubicBezTo>
                    <a:pt x="634" y="4960"/>
                    <a:pt x="634" y="4232"/>
                    <a:pt x="634" y="3503"/>
                  </a:cubicBezTo>
                  <a:cubicBezTo>
                    <a:pt x="634" y="3155"/>
                    <a:pt x="634" y="2775"/>
                    <a:pt x="634" y="2395"/>
                  </a:cubicBezTo>
                  <a:cubicBezTo>
                    <a:pt x="634" y="1856"/>
                    <a:pt x="634" y="1350"/>
                    <a:pt x="1616" y="1160"/>
                  </a:cubicBezTo>
                  <a:cubicBezTo>
                    <a:pt x="1996" y="1078"/>
                    <a:pt x="2422" y="1055"/>
                    <a:pt x="2858" y="1055"/>
                  </a:cubicBezTo>
                  <a:close/>
                  <a:moveTo>
                    <a:pt x="12964" y="358"/>
                  </a:moveTo>
                  <a:cubicBezTo>
                    <a:pt x="13543" y="358"/>
                    <a:pt x="14081" y="554"/>
                    <a:pt x="14410" y="906"/>
                  </a:cubicBezTo>
                  <a:cubicBezTo>
                    <a:pt x="14441" y="938"/>
                    <a:pt x="14473" y="970"/>
                    <a:pt x="14505" y="1001"/>
                  </a:cubicBezTo>
                  <a:cubicBezTo>
                    <a:pt x="14505" y="1001"/>
                    <a:pt x="14505" y="1033"/>
                    <a:pt x="14536" y="1033"/>
                  </a:cubicBezTo>
                  <a:cubicBezTo>
                    <a:pt x="15043" y="1730"/>
                    <a:pt x="14885" y="2616"/>
                    <a:pt x="14853" y="3345"/>
                  </a:cubicBezTo>
                  <a:cubicBezTo>
                    <a:pt x="14853" y="4327"/>
                    <a:pt x="14822" y="5308"/>
                    <a:pt x="14790" y="6322"/>
                  </a:cubicBezTo>
                  <a:cubicBezTo>
                    <a:pt x="14758" y="7303"/>
                    <a:pt x="14758" y="8285"/>
                    <a:pt x="14727" y="9267"/>
                  </a:cubicBezTo>
                  <a:cubicBezTo>
                    <a:pt x="14695" y="9837"/>
                    <a:pt x="14758" y="10629"/>
                    <a:pt x="13586" y="10819"/>
                  </a:cubicBezTo>
                  <a:cubicBezTo>
                    <a:pt x="13475" y="10833"/>
                    <a:pt x="13364" y="10839"/>
                    <a:pt x="13254" y="10839"/>
                  </a:cubicBezTo>
                  <a:cubicBezTo>
                    <a:pt x="12607" y="10839"/>
                    <a:pt x="11974" y="10619"/>
                    <a:pt x="11433" y="10375"/>
                  </a:cubicBezTo>
                  <a:cubicBezTo>
                    <a:pt x="11306" y="8475"/>
                    <a:pt x="10958" y="6575"/>
                    <a:pt x="10958" y="4643"/>
                  </a:cubicBezTo>
                  <a:cubicBezTo>
                    <a:pt x="10990" y="3693"/>
                    <a:pt x="10990" y="2711"/>
                    <a:pt x="11148" y="1761"/>
                  </a:cubicBezTo>
                  <a:cubicBezTo>
                    <a:pt x="11211" y="1191"/>
                    <a:pt x="11370" y="621"/>
                    <a:pt x="12351" y="431"/>
                  </a:cubicBezTo>
                  <a:cubicBezTo>
                    <a:pt x="12556" y="382"/>
                    <a:pt x="12763" y="358"/>
                    <a:pt x="12964" y="358"/>
                  </a:cubicBezTo>
                  <a:close/>
                  <a:moveTo>
                    <a:pt x="9820" y="293"/>
                  </a:moveTo>
                  <a:cubicBezTo>
                    <a:pt x="10283" y="293"/>
                    <a:pt x="10808" y="366"/>
                    <a:pt x="10958" y="716"/>
                  </a:cubicBezTo>
                  <a:cubicBezTo>
                    <a:pt x="10958" y="748"/>
                    <a:pt x="11021" y="780"/>
                    <a:pt x="11085" y="780"/>
                  </a:cubicBezTo>
                  <a:cubicBezTo>
                    <a:pt x="10958" y="938"/>
                    <a:pt x="10863" y="1096"/>
                    <a:pt x="10800" y="1255"/>
                  </a:cubicBezTo>
                  <a:cubicBezTo>
                    <a:pt x="10515" y="2205"/>
                    <a:pt x="10578" y="3218"/>
                    <a:pt x="10578" y="4168"/>
                  </a:cubicBezTo>
                  <a:cubicBezTo>
                    <a:pt x="10515" y="6195"/>
                    <a:pt x="10483" y="8380"/>
                    <a:pt x="11085" y="10407"/>
                  </a:cubicBezTo>
                  <a:cubicBezTo>
                    <a:pt x="11085" y="10407"/>
                    <a:pt x="11085" y="10439"/>
                    <a:pt x="11085" y="10439"/>
                  </a:cubicBezTo>
                  <a:cubicBezTo>
                    <a:pt x="11085" y="10439"/>
                    <a:pt x="11085" y="10439"/>
                    <a:pt x="11085" y="10470"/>
                  </a:cubicBezTo>
                  <a:cubicBezTo>
                    <a:pt x="10730" y="10876"/>
                    <a:pt x="10051" y="11159"/>
                    <a:pt x="9323" y="11159"/>
                  </a:cubicBezTo>
                  <a:cubicBezTo>
                    <a:pt x="9141" y="11159"/>
                    <a:pt x="8956" y="11142"/>
                    <a:pt x="8773" y="11104"/>
                  </a:cubicBezTo>
                  <a:cubicBezTo>
                    <a:pt x="7759" y="10882"/>
                    <a:pt x="7569" y="10154"/>
                    <a:pt x="7569" y="9584"/>
                  </a:cubicBezTo>
                  <a:cubicBezTo>
                    <a:pt x="7601" y="8507"/>
                    <a:pt x="7918" y="7398"/>
                    <a:pt x="8044" y="6322"/>
                  </a:cubicBezTo>
                  <a:cubicBezTo>
                    <a:pt x="8203" y="5150"/>
                    <a:pt x="8266" y="3978"/>
                    <a:pt x="8266" y="2806"/>
                  </a:cubicBezTo>
                  <a:cubicBezTo>
                    <a:pt x="8266" y="2268"/>
                    <a:pt x="8203" y="1730"/>
                    <a:pt x="8203" y="1191"/>
                  </a:cubicBezTo>
                  <a:cubicBezTo>
                    <a:pt x="8203" y="685"/>
                    <a:pt x="8583" y="336"/>
                    <a:pt x="9469" y="305"/>
                  </a:cubicBezTo>
                  <a:cubicBezTo>
                    <a:pt x="9576" y="298"/>
                    <a:pt x="9696" y="293"/>
                    <a:pt x="9820" y="293"/>
                  </a:cubicBezTo>
                  <a:close/>
                  <a:moveTo>
                    <a:pt x="72111" y="1856"/>
                  </a:moveTo>
                  <a:cubicBezTo>
                    <a:pt x="72174" y="1888"/>
                    <a:pt x="72238" y="1920"/>
                    <a:pt x="72333" y="1920"/>
                  </a:cubicBezTo>
                  <a:lnTo>
                    <a:pt x="72618" y="2046"/>
                  </a:lnTo>
                  <a:cubicBezTo>
                    <a:pt x="72903" y="2173"/>
                    <a:pt x="73188" y="2300"/>
                    <a:pt x="73504" y="2426"/>
                  </a:cubicBezTo>
                  <a:cubicBezTo>
                    <a:pt x="73979" y="2648"/>
                    <a:pt x="74486" y="2838"/>
                    <a:pt x="74961" y="3028"/>
                  </a:cubicBezTo>
                  <a:cubicBezTo>
                    <a:pt x="76069" y="3471"/>
                    <a:pt x="77210" y="3851"/>
                    <a:pt x="78350" y="4232"/>
                  </a:cubicBezTo>
                  <a:cubicBezTo>
                    <a:pt x="78666" y="4358"/>
                    <a:pt x="78951" y="4453"/>
                    <a:pt x="79268" y="4548"/>
                  </a:cubicBezTo>
                  <a:cubicBezTo>
                    <a:pt x="78001" y="4738"/>
                    <a:pt x="77653" y="5878"/>
                    <a:pt x="77653" y="6575"/>
                  </a:cubicBezTo>
                  <a:cubicBezTo>
                    <a:pt x="77653" y="7493"/>
                    <a:pt x="78223" y="8412"/>
                    <a:pt x="79236" y="9077"/>
                  </a:cubicBezTo>
                  <a:cubicBezTo>
                    <a:pt x="78730" y="9204"/>
                    <a:pt x="78255" y="9330"/>
                    <a:pt x="77780" y="9425"/>
                  </a:cubicBezTo>
                  <a:cubicBezTo>
                    <a:pt x="75658" y="9964"/>
                    <a:pt x="73568" y="10565"/>
                    <a:pt x="71604" y="11294"/>
                  </a:cubicBezTo>
                  <a:cubicBezTo>
                    <a:pt x="70717" y="10755"/>
                    <a:pt x="70844" y="9869"/>
                    <a:pt x="72016" y="9457"/>
                  </a:cubicBezTo>
                  <a:cubicBezTo>
                    <a:pt x="72174" y="9394"/>
                    <a:pt x="72174" y="9267"/>
                    <a:pt x="72016" y="9204"/>
                  </a:cubicBezTo>
                  <a:cubicBezTo>
                    <a:pt x="70527" y="8665"/>
                    <a:pt x="70654" y="7398"/>
                    <a:pt x="72206" y="6955"/>
                  </a:cubicBezTo>
                  <a:cubicBezTo>
                    <a:pt x="72396" y="6892"/>
                    <a:pt x="72364" y="6733"/>
                    <a:pt x="72206" y="6702"/>
                  </a:cubicBezTo>
                  <a:cubicBezTo>
                    <a:pt x="70622" y="6068"/>
                    <a:pt x="70907" y="4643"/>
                    <a:pt x="72681" y="4295"/>
                  </a:cubicBezTo>
                  <a:cubicBezTo>
                    <a:pt x="72903" y="4232"/>
                    <a:pt x="72903" y="4073"/>
                    <a:pt x="72744" y="4010"/>
                  </a:cubicBezTo>
                  <a:cubicBezTo>
                    <a:pt x="71604" y="3535"/>
                    <a:pt x="71382" y="2553"/>
                    <a:pt x="72111" y="1856"/>
                  </a:cubicBezTo>
                  <a:close/>
                  <a:moveTo>
                    <a:pt x="15138" y="9109"/>
                  </a:moveTo>
                  <a:cubicBezTo>
                    <a:pt x="15379" y="9159"/>
                    <a:pt x="15675" y="9174"/>
                    <a:pt x="15979" y="9174"/>
                  </a:cubicBezTo>
                  <a:cubicBezTo>
                    <a:pt x="16434" y="9174"/>
                    <a:pt x="16905" y="9140"/>
                    <a:pt x="17228" y="9140"/>
                  </a:cubicBezTo>
                  <a:cubicBezTo>
                    <a:pt x="18273" y="9140"/>
                    <a:pt x="19319" y="9140"/>
                    <a:pt x="20364" y="9172"/>
                  </a:cubicBezTo>
                  <a:cubicBezTo>
                    <a:pt x="22454" y="9172"/>
                    <a:pt x="24576" y="9204"/>
                    <a:pt x="26666" y="9204"/>
                  </a:cubicBezTo>
                  <a:cubicBezTo>
                    <a:pt x="39239" y="9284"/>
                    <a:pt x="51834" y="9478"/>
                    <a:pt x="64414" y="9478"/>
                  </a:cubicBezTo>
                  <a:cubicBezTo>
                    <a:pt x="66695" y="9478"/>
                    <a:pt x="68976" y="9471"/>
                    <a:pt x="71256" y="9457"/>
                  </a:cubicBezTo>
                  <a:lnTo>
                    <a:pt x="71256" y="9457"/>
                  </a:lnTo>
                  <a:cubicBezTo>
                    <a:pt x="70401" y="9995"/>
                    <a:pt x="70401" y="10882"/>
                    <a:pt x="71382" y="11389"/>
                  </a:cubicBezTo>
                  <a:cubicBezTo>
                    <a:pt x="71319" y="11420"/>
                    <a:pt x="71256" y="11452"/>
                    <a:pt x="71192" y="11452"/>
                  </a:cubicBezTo>
                  <a:cubicBezTo>
                    <a:pt x="71161" y="11420"/>
                    <a:pt x="71097" y="11389"/>
                    <a:pt x="71002" y="11389"/>
                  </a:cubicBezTo>
                  <a:cubicBezTo>
                    <a:pt x="66885" y="11357"/>
                    <a:pt x="62768" y="11325"/>
                    <a:pt x="58652" y="11262"/>
                  </a:cubicBezTo>
                  <a:cubicBezTo>
                    <a:pt x="44084" y="11072"/>
                    <a:pt x="29548" y="10597"/>
                    <a:pt x="14980" y="10217"/>
                  </a:cubicBezTo>
                  <a:cubicBezTo>
                    <a:pt x="15138" y="9869"/>
                    <a:pt x="15138" y="9489"/>
                    <a:pt x="15138" y="9109"/>
                  </a:cubicBezTo>
                  <a:close/>
                  <a:moveTo>
                    <a:pt x="9745" y="0"/>
                  </a:moveTo>
                  <a:cubicBezTo>
                    <a:pt x="8937" y="0"/>
                    <a:pt x="8091" y="241"/>
                    <a:pt x="7886" y="685"/>
                  </a:cubicBezTo>
                  <a:cubicBezTo>
                    <a:pt x="7854" y="748"/>
                    <a:pt x="7854" y="780"/>
                    <a:pt x="7823" y="843"/>
                  </a:cubicBezTo>
                  <a:lnTo>
                    <a:pt x="3452" y="843"/>
                  </a:lnTo>
                  <a:cubicBezTo>
                    <a:pt x="3162" y="843"/>
                    <a:pt x="2843" y="831"/>
                    <a:pt x="2521" y="831"/>
                  </a:cubicBezTo>
                  <a:cubicBezTo>
                    <a:pt x="1931" y="831"/>
                    <a:pt x="1327" y="871"/>
                    <a:pt x="855" y="1096"/>
                  </a:cubicBezTo>
                  <a:cubicBezTo>
                    <a:pt x="0" y="1508"/>
                    <a:pt x="254" y="2300"/>
                    <a:pt x="254" y="2901"/>
                  </a:cubicBezTo>
                  <a:cubicBezTo>
                    <a:pt x="254" y="3820"/>
                    <a:pt x="254" y="4770"/>
                    <a:pt x="222" y="5688"/>
                  </a:cubicBezTo>
                  <a:cubicBezTo>
                    <a:pt x="222" y="6670"/>
                    <a:pt x="222" y="7652"/>
                    <a:pt x="222" y="8602"/>
                  </a:cubicBezTo>
                  <a:cubicBezTo>
                    <a:pt x="222" y="9140"/>
                    <a:pt x="64" y="9837"/>
                    <a:pt x="729" y="10249"/>
                  </a:cubicBezTo>
                  <a:cubicBezTo>
                    <a:pt x="1299" y="10597"/>
                    <a:pt x="2249" y="10660"/>
                    <a:pt x="3009" y="10660"/>
                  </a:cubicBezTo>
                  <a:cubicBezTo>
                    <a:pt x="3408" y="10669"/>
                    <a:pt x="3804" y="10673"/>
                    <a:pt x="4200" y="10673"/>
                  </a:cubicBezTo>
                  <a:cubicBezTo>
                    <a:pt x="5280" y="10673"/>
                    <a:pt x="6353" y="10643"/>
                    <a:pt x="7443" y="10597"/>
                  </a:cubicBezTo>
                  <a:cubicBezTo>
                    <a:pt x="7538" y="10724"/>
                    <a:pt x="7664" y="10850"/>
                    <a:pt x="7791" y="10977"/>
                  </a:cubicBezTo>
                  <a:cubicBezTo>
                    <a:pt x="8184" y="11259"/>
                    <a:pt x="8729" y="11389"/>
                    <a:pt x="9273" y="11389"/>
                  </a:cubicBezTo>
                  <a:cubicBezTo>
                    <a:pt x="10133" y="11389"/>
                    <a:pt x="10991" y="11064"/>
                    <a:pt x="11243" y="10502"/>
                  </a:cubicBezTo>
                  <a:lnTo>
                    <a:pt x="11243" y="10470"/>
                  </a:lnTo>
                  <a:lnTo>
                    <a:pt x="11275" y="10470"/>
                  </a:lnTo>
                  <a:cubicBezTo>
                    <a:pt x="11822" y="10813"/>
                    <a:pt x="12518" y="11073"/>
                    <a:pt x="13244" y="11073"/>
                  </a:cubicBezTo>
                  <a:cubicBezTo>
                    <a:pt x="13525" y="11073"/>
                    <a:pt x="13810" y="11034"/>
                    <a:pt x="14093" y="10945"/>
                  </a:cubicBezTo>
                  <a:cubicBezTo>
                    <a:pt x="14473" y="10819"/>
                    <a:pt x="14727" y="10629"/>
                    <a:pt x="14853" y="10439"/>
                  </a:cubicBezTo>
                  <a:lnTo>
                    <a:pt x="14980" y="10439"/>
                  </a:lnTo>
                  <a:cubicBezTo>
                    <a:pt x="19065" y="10660"/>
                    <a:pt x="23182" y="10755"/>
                    <a:pt x="27299" y="10882"/>
                  </a:cubicBezTo>
                  <a:cubicBezTo>
                    <a:pt x="41867" y="11325"/>
                    <a:pt x="56403" y="11579"/>
                    <a:pt x="71002" y="11674"/>
                  </a:cubicBezTo>
                  <a:lnTo>
                    <a:pt x="71034" y="11674"/>
                  </a:lnTo>
                  <a:cubicBezTo>
                    <a:pt x="71097" y="11705"/>
                    <a:pt x="71161" y="11705"/>
                    <a:pt x="71256" y="11705"/>
                  </a:cubicBezTo>
                  <a:cubicBezTo>
                    <a:pt x="71414" y="11642"/>
                    <a:pt x="71572" y="11579"/>
                    <a:pt x="71763" y="11547"/>
                  </a:cubicBezTo>
                  <a:lnTo>
                    <a:pt x="71794" y="11547"/>
                  </a:lnTo>
                  <a:cubicBezTo>
                    <a:pt x="74486" y="10692"/>
                    <a:pt x="77178" y="9932"/>
                    <a:pt x="79965" y="9204"/>
                  </a:cubicBezTo>
                  <a:cubicBezTo>
                    <a:pt x="81263" y="8855"/>
                    <a:pt x="82562" y="8443"/>
                    <a:pt x="83702" y="7873"/>
                  </a:cubicBezTo>
                  <a:cubicBezTo>
                    <a:pt x="84335" y="7588"/>
                    <a:pt x="85127" y="7177"/>
                    <a:pt x="84969" y="6607"/>
                  </a:cubicBezTo>
                  <a:cubicBezTo>
                    <a:pt x="84778" y="6005"/>
                    <a:pt x="83733" y="5657"/>
                    <a:pt x="82973" y="5435"/>
                  </a:cubicBezTo>
                  <a:cubicBezTo>
                    <a:pt x="81612" y="4960"/>
                    <a:pt x="80250" y="4548"/>
                    <a:pt x="78888" y="4105"/>
                  </a:cubicBezTo>
                  <a:cubicBezTo>
                    <a:pt x="77495" y="3630"/>
                    <a:pt x="76101" y="3155"/>
                    <a:pt x="74771" y="2616"/>
                  </a:cubicBezTo>
                  <a:cubicBezTo>
                    <a:pt x="74106" y="2363"/>
                    <a:pt x="73473" y="2078"/>
                    <a:pt x="72871" y="1793"/>
                  </a:cubicBezTo>
                  <a:cubicBezTo>
                    <a:pt x="72713" y="1730"/>
                    <a:pt x="72586" y="1666"/>
                    <a:pt x="72428" y="1603"/>
                  </a:cubicBezTo>
                  <a:cubicBezTo>
                    <a:pt x="72459" y="1508"/>
                    <a:pt x="72396" y="1413"/>
                    <a:pt x="72238" y="1413"/>
                  </a:cubicBezTo>
                  <a:cubicBezTo>
                    <a:pt x="67994" y="1381"/>
                    <a:pt x="63750" y="1318"/>
                    <a:pt x="59507" y="1286"/>
                  </a:cubicBezTo>
                  <a:cubicBezTo>
                    <a:pt x="52001" y="1223"/>
                    <a:pt x="44495" y="1128"/>
                    <a:pt x="36990" y="1065"/>
                  </a:cubicBezTo>
                  <a:cubicBezTo>
                    <a:pt x="30841" y="986"/>
                    <a:pt x="24693" y="820"/>
                    <a:pt x="18562" y="820"/>
                  </a:cubicBezTo>
                  <a:cubicBezTo>
                    <a:pt x="17304" y="820"/>
                    <a:pt x="16046" y="827"/>
                    <a:pt x="14790" y="843"/>
                  </a:cubicBezTo>
                  <a:cubicBezTo>
                    <a:pt x="14420" y="393"/>
                    <a:pt x="13872" y="76"/>
                    <a:pt x="13019" y="76"/>
                  </a:cubicBezTo>
                  <a:cubicBezTo>
                    <a:pt x="12851" y="76"/>
                    <a:pt x="12671" y="88"/>
                    <a:pt x="12478" y="115"/>
                  </a:cubicBezTo>
                  <a:cubicBezTo>
                    <a:pt x="12003" y="178"/>
                    <a:pt x="11591" y="336"/>
                    <a:pt x="11306" y="558"/>
                  </a:cubicBezTo>
                  <a:cubicBezTo>
                    <a:pt x="11102" y="178"/>
                    <a:pt x="10438" y="0"/>
                    <a:pt x="9745" y="0"/>
                  </a:cubicBezTo>
                  <a:close/>
                </a:path>
              </a:pathLst>
            </a:custGeom>
            <a:solidFill>
              <a:srgbClr val="1D1D1B"/>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639"/>
                                        </p:tgtEl>
                                        <p:attrNameLst>
                                          <p:attrName>style.visibility</p:attrName>
                                        </p:attrNameLst>
                                      </p:cBhvr>
                                      <p:to>
                                        <p:strVal val="visible"/>
                                      </p:to>
                                    </p:set>
                                    <p:anim calcmode="lin" valueType="num">
                                      <p:cBhvr additive="base">
                                        <p:cTn dur="1000"/>
                                        <p:tgtEl>
                                          <p:spTgt spid="639"/>
                                        </p:tgtEl>
                                        <p:attrNameLst>
                                          <p:attrName>ppt_w</p:attrName>
                                        </p:attrNameLst>
                                      </p:cBhvr>
                                      <p:tavLst>
                                        <p:tav fmla="" tm="0">
                                          <p:val>
                                            <p:strVal val="0"/>
                                          </p:val>
                                        </p:tav>
                                        <p:tav fmla="" tm="100000">
                                          <p:val>
                                            <p:strVal val="#ppt_w"/>
                                          </p:val>
                                        </p:tav>
                                      </p:tavLst>
                                    </p:anim>
                                    <p:anim calcmode="lin" valueType="num">
                                      <p:cBhvr additive="base">
                                        <p:cTn dur="1000"/>
                                        <p:tgtEl>
                                          <p:spTgt spid="63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2"/>
                                        </p:tgtEl>
                                        <p:attrNameLst>
                                          <p:attrName>style.visibility</p:attrName>
                                        </p:attrNameLst>
                                      </p:cBhvr>
                                      <p:to>
                                        <p:strVal val="visible"/>
                                      </p:to>
                                    </p:set>
                                    <p:anim calcmode="lin" valueType="num">
                                      <p:cBhvr additive="base">
                                        <p:cTn dur="100"/>
                                        <p:tgtEl>
                                          <p:spTgt spid="6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78"/>
                                        </p:tgtEl>
                                        <p:attrNameLst>
                                          <p:attrName>style.visibility</p:attrName>
                                        </p:attrNameLst>
                                      </p:cBhvr>
                                      <p:to>
                                        <p:strVal val="visible"/>
                                      </p:to>
                                    </p:set>
                                    <p:anim calcmode="lin" valueType="num">
                                      <p:cBhvr additive="base">
                                        <p:cTn dur="100"/>
                                        <p:tgtEl>
                                          <p:spTgt spid="67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69"/>
                                        </p:tgtEl>
                                        <p:attrNameLst>
                                          <p:attrName>style.visibility</p:attrName>
                                        </p:attrNameLst>
                                      </p:cBhvr>
                                      <p:to>
                                        <p:strVal val="visible"/>
                                      </p:to>
                                    </p:set>
                                    <p:anim calcmode="lin" valueType="num">
                                      <p:cBhvr additive="base">
                                        <p:cTn dur="100"/>
                                        <p:tgtEl>
                                          <p:spTgt spid="6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81"/>
                                        </p:tgtEl>
                                        <p:attrNameLst>
                                          <p:attrName>style.visibility</p:attrName>
                                        </p:attrNameLst>
                                      </p:cBhvr>
                                      <p:to>
                                        <p:strVal val="visible"/>
                                      </p:to>
                                    </p:set>
                                    <p:anim calcmode="lin" valueType="num">
                                      <p:cBhvr additive="base">
                                        <p:cTn dur="100"/>
                                        <p:tgtEl>
                                          <p:spTgt spid="6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3"/>
                                        </p:tgtEl>
                                        <p:attrNameLst>
                                          <p:attrName>style.visibility</p:attrName>
                                        </p:attrNameLst>
                                      </p:cBhvr>
                                      <p:to>
                                        <p:strVal val="visible"/>
                                      </p:to>
                                    </p:set>
                                    <p:anim calcmode="lin" valueType="num">
                                      <p:cBhvr additive="base">
                                        <p:cTn dur="100"/>
                                        <p:tgtEl>
                                          <p:spTgt spid="7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79"/>
                                        </p:tgtEl>
                                        <p:attrNameLst>
                                          <p:attrName>style.visibility</p:attrName>
                                        </p:attrNameLst>
                                      </p:cBhvr>
                                      <p:to>
                                        <p:strVal val="visible"/>
                                      </p:to>
                                    </p:set>
                                    <p:anim calcmode="lin" valueType="num">
                                      <p:cBhvr additive="base">
                                        <p:cTn dur="100"/>
                                        <p:tgtEl>
                                          <p:spTgt spid="6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51"/>
                                        </p:tgtEl>
                                        <p:attrNameLst>
                                          <p:attrName>style.visibility</p:attrName>
                                        </p:attrNameLst>
                                      </p:cBhvr>
                                      <p:to>
                                        <p:strVal val="visible"/>
                                      </p:to>
                                    </p:set>
                                    <p:anim calcmode="lin" valueType="num">
                                      <p:cBhvr additive="base">
                                        <p:cTn dur="100"/>
                                        <p:tgtEl>
                                          <p:spTgt spid="6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82"/>
                                        </p:tgtEl>
                                        <p:attrNameLst>
                                          <p:attrName>style.visibility</p:attrName>
                                        </p:attrNameLst>
                                      </p:cBhvr>
                                      <p:to>
                                        <p:strVal val="visible"/>
                                      </p:to>
                                    </p:set>
                                    <p:anim calcmode="lin" valueType="num">
                                      <p:cBhvr additive="base">
                                        <p:cTn dur="100"/>
                                        <p:tgtEl>
                                          <p:spTgt spid="68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3"/>
                                        </p:tgtEl>
                                        <p:attrNameLst>
                                          <p:attrName>style.visibility</p:attrName>
                                        </p:attrNameLst>
                                      </p:cBhvr>
                                      <p:to>
                                        <p:strVal val="visible"/>
                                      </p:to>
                                    </p:set>
                                    <p:anim calcmode="lin" valueType="num">
                                      <p:cBhvr additive="base">
                                        <p:cTn dur="100"/>
                                        <p:tgtEl>
                                          <p:spTgt spid="6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80"/>
                                        </p:tgtEl>
                                        <p:attrNameLst>
                                          <p:attrName>style.visibility</p:attrName>
                                        </p:attrNameLst>
                                      </p:cBhvr>
                                      <p:to>
                                        <p:strVal val="visible"/>
                                      </p:to>
                                    </p:set>
                                    <p:anim calcmode="lin" valueType="num">
                                      <p:cBhvr additive="base">
                                        <p:cTn dur="100"/>
                                        <p:tgtEl>
                                          <p:spTgt spid="68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
                                        </p:tgtEl>
                                        <p:attrNameLst>
                                          <p:attrName>style.visibility</p:attrName>
                                        </p:attrNameLst>
                                      </p:cBhvr>
                                      <p:to>
                                        <p:strVal val="visible"/>
                                      </p:to>
                                    </p:set>
                                    <p:anim calcmode="lin" valueType="num">
                                      <p:cBhvr additive="base">
                                        <p:cTn dur="100"/>
                                        <p:tgtEl>
                                          <p:spTgt spid="6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92"/>
                                        </p:tgtEl>
                                        <p:attrNameLst>
                                          <p:attrName>style.visibility</p:attrName>
                                        </p:attrNameLst>
                                      </p:cBhvr>
                                      <p:to>
                                        <p:strVal val="visible"/>
                                      </p:to>
                                    </p:set>
                                    <p:anim calcmode="lin" valueType="num">
                                      <p:cBhvr additive="base">
                                        <p:cTn dur="100"/>
                                        <p:tgtEl>
                                          <p:spTgt spid="69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0"/>
                                        </p:tgtEl>
                                        <p:attrNameLst>
                                          <p:attrName>style.visibility</p:attrName>
                                        </p:attrNameLst>
                                      </p:cBhvr>
                                      <p:to>
                                        <p:strVal val="visible"/>
                                      </p:to>
                                    </p:set>
                                    <p:anim calcmode="lin" valueType="num">
                                      <p:cBhvr additive="base">
                                        <p:cTn dur="100"/>
                                        <p:tgtEl>
                                          <p:spTgt spid="6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02"/>
                                        </p:tgtEl>
                                        <p:attrNameLst>
                                          <p:attrName>style.visibility</p:attrName>
                                        </p:attrNameLst>
                                      </p:cBhvr>
                                      <p:to>
                                        <p:strVal val="visible"/>
                                      </p:to>
                                    </p:set>
                                    <p:anim calcmode="lin" valueType="num">
                                      <p:cBhvr additive="base">
                                        <p:cTn dur="100"/>
                                        <p:tgtEl>
                                          <p:spTgt spid="70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g2436bda7628_0_47"/>
          <p:cNvSpPr txBox="1"/>
          <p:nvPr/>
        </p:nvSpPr>
        <p:spPr>
          <a:xfrm>
            <a:off x="322263" y="266700"/>
            <a:ext cx="10422600" cy="9153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500">
                <a:solidFill>
                  <a:srgbClr val="C00000"/>
                </a:solidFill>
                <a:latin typeface="Comfortaa"/>
                <a:ea typeface="Comfortaa"/>
                <a:cs typeface="Comfortaa"/>
                <a:sym typeface="Comfortaa"/>
              </a:rPr>
              <a:t>Exploratory Data Analysis</a:t>
            </a:r>
            <a:endParaRPr b="1" sz="4800">
              <a:solidFill>
                <a:schemeClr val="accent1"/>
              </a:solidFill>
              <a:latin typeface="Calibri"/>
              <a:ea typeface="Calibri"/>
              <a:cs typeface="Calibri"/>
              <a:sym typeface="Calibri"/>
            </a:endParaRPr>
          </a:p>
        </p:txBody>
      </p:sp>
      <p:pic>
        <p:nvPicPr>
          <p:cNvPr id="1227" name="Google Shape;1227;g2436bda7628_0_47"/>
          <p:cNvPicPr preferRelativeResize="0"/>
          <p:nvPr/>
        </p:nvPicPr>
        <p:blipFill>
          <a:blip r:embed="rId3">
            <a:alphaModFix/>
          </a:blip>
          <a:stretch>
            <a:fillRect/>
          </a:stretch>
        </p:blipFill>
        <p:spPr>
          <a:xfrm>
            <a:off x="7660950" y="945187"/>
            <a:ext cx="4367151" cy="4967626"/>
          </a:xfrm>
          <a:prstGeom prst="rect">
            <a:avLst/>
          </a:prstGeom>
          <a:noFill/>
          <a:ln>
            <a:noFill/>
          </a:ln>
        </p:spPr>
      </p:pic>
      <p:pic>
        <p:nvPicPr>
          <p:cNvPr id="1228" name="Google Shape;1228;g2436bda7628_0_47"/>
          <p:cNvPicPr preferRelativeResize="0"/>
          <p:nvPr/>
        </p:nvPicPr>
        <p:blipFill>
          <a:blip r:embed="rId4">
            <a:alphaModFix/>
          </a:blip>
          <a:stretch>
            <a:fillRect/>
          </a:stretch>
        </p:blipFill>
        <p:spPr>
          <a:xfrm>
            <a:off x="247450" y="1114225"/>
            <a:ext cx="4038899" cy="4881101"/>
          </a:xfrm>
          <a:prstGeom prst="rect">
            <a:avLst/>
          </a:prstGeom>
          <a:noFill/>
          <a:ln>
            <a:noFill/>
          </a:ln>
        </p:spPr>
      </p:pic>
      <p:sp>
        <p:nvSpPr>
          <p:cNvPr id="1229" name="Google Shape;1229;g2436bda7628_0_47"/>
          <p:cNvSpPr txBox="1"/>
          <p:nvPr/>
        </p:nvSpPr>
        <p:spPr>
          <a:xfrm>
            <a:off x="4359200" y="1459650"/>
            <a:ext cx="3228900" cy="2647500"/>
          </a:xfrm>
          <a:prstGeom prst="rect">
            <a:avLst/>
          </a:prstGeom>
          <a:noFill/>
          <a:ln>
            <a:noFill/>
          </a:ln>
        </p:spPr>
        <p:txBody>
          <a:bodyPr anchorCtr="0" anchor="t" bIns="91425" lIns="91425" spcFirstLastPara="1" rIns="91425" wrap="square" tIns="91425">
            <a:spAutoFit/>
          </a:bodyPr>
          <a:lstStyle/>
          <a:p>
            <a:pPr indent="-193040" lvl="0" marL="228600" rtl="0" algn="just">
              <a:lnSpc>
                <a:spcPct val="120000"/>
              </a:lnSpc>
              <a:spcBef>
                <a:spcPts val="0"/>
              </a:spcBef>
              <a:spcAft>
                <a:spcPts val="0"/>
              </a:spcAft>
              <a:buClr>
                <a:schemeClr val="accent1"/>
              </a:buClr>
              <a:buSzPts val="1200"/>
              <a:buFont typeface="Open Sans Medium"/>
              <a:buChar char="▪"/>
            </a:pPr>
            <a:r>
              <a:rPr lang="en-US" sz="1200">
                <a:solidFill>
                  <a:schemeClr val="dk1"/>
                </a:solidFill>
                <a:latin typeface="Open Sans Medium"/>
                <a:ea typeface="Open Sans Medium"/>
                <a:cs typeface="Open Sans Medium"/>
                <a:sym typeface="Open Sans Medium"/>
              </a:rPr>
              <a:t>Difference in scores between the Rotten Tomatoes critics and the audience for each Marvel movie. Positive values indicate a higher score from the critics, while negative values indicate a higher score from the audience.</a:t>
            </a:r>
            <a:endParaRPr sz="1200">
              <a:solidFill>
                <a:schemeClr val="dk1"/>
              </a:solidFill>
              <a:latin typeface="Open Sans Medium"/>
              <a:ea typeface="Open Sans Medium"/>
              <a:cs typeface="Open Sans Medium"/>
              <a:sym typeface="Open Sans Medium"/>
            </a:endParaRPr>
          </a:p>
          <a:p>
            <a:pPr indent="-193040" lvl="0" marL="228600" rtl="0" algn="l">
              <a:lnSpc>
                <a:spcPct val="120000"/>
              </a:lnSpc>
              <a:spcBef>
                <a:spcPts val="0"/>
              </a:spcBef>
              <a:spcAft>
                <a:spcPts val="0"/>
              </a:spcAft>
              <a:buClr>
                <a:schemeClr val="accent1"/>
              </a:buClr>
              <a:buSzPts val="1200"/>
              <a:buFont typeface="Open Sans Medium"/>
              <a:buChar char="▪"/>
            </a:pPr>
            <a:r>
              <a:rPr lang="en-US" sz="1200">
                <a:solidFill>
                  <a:schemeClr val="dk1"/>
                </a:solidFill>
                <a:latin typeface="Open Sans Medium"/>
                <a:ea typeface="Open Sans Medium"/>
                <a:cs typeface="Open Sans Medium"/>
                <a:sym typeface="Open Sans Medium"/>
              </a:rPr>
              <a:t>Movie Timeline: A Marvel Fan's Guide to Understanding the Chronological Sequence of Movies</a:t>
            </a:r>
            <a:endParaRPr sz="1200">
              <a:solidFill>
                <a:schemeClr val="dk1"/>
              </a:solidFill>
              <a:latin typeface="Open Sans Medium"/>
              <a:ea typeface="Open Sans Medium"/>
              <a:cs typeface="Open Sans Medium"/>
              <a:sym typeface="Open Sans Medium"/>
            </a:endParaRPr>
          </a:p>
          <a:p>
            <a:pPr indent="0" lvl="0" marL="457200" rtl="0" algn="just">
              <a:lnSpc>
                <a:spcPct val="120000"/>
              </a:lnSpc>
              <a:spcBef>
                <a:spcPts val="0"/>
              </a:spcBef>
              <a:spcAft>
                <a:spcPts val="0"/>
              </a:spcAft>
              <a:buNone/>
            </a:pPr>
            <a:r>
              <a:t/>
            </a:r>
            <a:endParaRPr sz="1600">
              <a:solidFill>
                <a:schemeClr val="dk1"/>
              </a:solidFill>
              <a:latin typeface="Open Sans Medium"/>
              <a:ea typeface="Open Sans Medium"/>
              <a:cs typeface="Open Sans Medium"/>
              <a:sym typeface="Open Sans Medium"/>
            </a:endParaRPr>
          </a:p>
        </p:txBody>
      </p:sp>
      <p:sp>
        <p:nvSpPr>
          <p:cNvPr id="1230" name="Google Shape;1230;g2436bda7628_0_47"/>
          <p:cNvSpPr txBox="1"/>
          <p:nvPr/>
        </p:nvSpPr>
        <p:spPr>
          <a:xfrm>
            <a:off x="247450" y="6081850"/>
            <a:ext cx="40389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Score Difference between Critics and Audience</a:t>
            </a:r>
            <a:endParaRPr/>
          </a:p>
          <a:p>
            <a:pPr indent="0" lvl="0" marL="0" rtl="0" algn="ctr">
              <a:spcBef>
                <a:spcPts val="0"/>
              </a:spcBef>
              <a:spcAft>
                <a:spcPts val="0"/>
              </a:spcAft>
              <a:buNone/>
            </a:pPr>
            <a:r>
              <a:t/>
            </a:r>
            <a:endParaRPr/>
          </a:p>
        </p:txBody>
      </p:sp>
      <p:sp>
        <p:nvSpPr>
          <p:cNvPr id="1231" name="Google Shape;1231;g2436bda7628_0_47"/>
          <p:cNvSpPr txBox="1"/>
          <p:nvPr/>
        </p:nvSpPr>
        <p:spPr>
          <a:xfrm>
            <a:off x="7941325" y="6081850"/>
            <a:ext cx="40389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MCU movies timeline to aid Marvel Fans</a:t>
            </a:r>
            <a:endParaRPr/>
          </a:p>
          <a:p>
            <a:pPr indent="0" lvl="0" marL="0" rtl="0" algn="ctr">
              <a:spcBef>
                <a:spcPts val="0"/>
              </a:spcBef>
              <a:spcAft>
                <a:spcPts val="0"/>
              </a:spcAft>
              <a:buNone/>
            </a:pPr>
            <a:r>
              <a:t/>
            </a:r>
            <a:endParaRPr/>
          </a:p>
        </p:txBody>
      </p:sp>
      <p:pic>
        <p:nvPicPr>
          <p:cNvPr id="1232" name="Google Shape;1232;g2436bda7628_0_47"/>
          <p:cNvPicPr preferRelativeResize="0"/>
          <p:nvPr/>
        </p:nvPicPr>
        <p:blipFill>
          <a:blip r:embed="rId5">
            <a:alphaModFix/>
          </a:blip>
          <a:stretch>
            <a:fillRect/>
          </a:stretch>
        </p:blipFill>
        <p:spPr>
          <a:xfrm>
            <a:off x="4598924" y="4188250"/>
            <a:ext cx="2890786" cy="2446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g24391bc08a0_0_47"/>
          <p:cNvSpPr txBox="1"/>
          <p:nvPr/>
        </p:nvSpPr>
        <p:spPr>
          <a:xfrm>
            <a:off x="272125" y="275800"/>
            <a:ext cx="10422600" cy="10782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000">
                <a:solidFill>
                  <a:srgbClr val="C00000"/>
                </a:solidFill>
                <a:latin typeface="Comfortaa"/>
                <a:ea typeface="Comfortaa"/>
                <a:cs typeface="Comfortaa"/>
                <a:sym typeface="Comfortaa"/>
              </a:rPr>
              <a:t>Marvel Universe Data Hub: A Dynamic HTML5 and Bootstrap Dashboard</a:t>
            </a:r>
            <a:endParaRPr b="1" sz="4300">
              <a:solidFill>
                <a:schemeClr val="accent1"/>
              </a:solidFill>
              <a:latin typeface="Calibri"/>
              <a:ea typeface="Calibri"/>
              <a:cs typeface="Calibri"/>
              <a:sym typeface="Calibri"/>
            </a:endParaRPr>
          </a:p>
        </p:txBody>
      </p:sp>
      <p:pic>
        <p:nvPicPr>
          <p:cNvPr id="1238" name="Google Shape;1238;g24391bc08a0_0_47"/>
          <p:cNvPicPr preferRelativeResize="0"/>
          <p:nvPr/>
        </p:nvPicPr>
        <p:blipFill>
          <a:blip r:embed="rId3">
            <a:alphaModFix/>
          </a:blip>
          <a:stretch>
            <a:fillRect/>
          </a:stretch>
        </p:blipFill>
        <p:spPr>
          <a:xfrm>
            <a:off x="2219125" y="1354000"/>
            <a:ext cx="7321899" cy="5199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g24391bc08a0_0_5"/>
          <p:cNvSpPr txBox="1"/>
          <p:nvPr/>
        </p:nvSpPr>
        <p:spPr>
          <a:xfrm>
            <a:off x="632775" y="275825"/>
            <a:ext cx="7355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solidFill>
                  <a:srgbClr val="C00000"/>
                </a:solidFill>
                <a:latin typeface="Comfortaa"/>
                <a:ea typeface="Comfortaa"/>
                <a:cs typeface="Comfortaa"/>
                <a:sym typeface="Comfortaa"/>
              </a:rPr>
              <a:t>Data-Driven Audience Survey Analysis: Valuable Insights for Marvel Writers</a:t>
            </a:r>
            <a:endParaRPr b="1" sz="2600">
              <a:solidFill>
                <a:srgbClr val="C00000"/>
              </a:solidFill>
              <a:latin typeface="Comfortaa"/>
              <a:ea typeface="Comfortaa"/>
              <a:cs typeface="Comfortaa"/>
              <a:sym typeface="Comfortaa"/>
            </a:endParaRPr>
          </a:p>
        </p:txBody>
      </p:sp>
      <p:pic>
        <p:nvPicPr>
          <p:cNvPr id="1244" name="Google Shape;1244;g24391bc08a0_0_5"/>
          <p:cNvPicPr preferRelativeResize="0"/>
          <p:nvPr/>
        </p:nvPicPr>
        <p:blipFill>
          <a:blip r:embed="rId3">
            <a:alphaModFix/>
          </a:blip>
          <a:stretch>
            <a:fillRect/>
          </a:stretch>
        </p:blipFill>
        <p:spPr>
          <a:xfrm>
            <a:off x="267737" y="3894425"/>
            <a:ext cx="3869113" cy="2137975"/>
          </a:xfrm>
          <a:prstGeom prst="rect">
            <a:avLst/>
          </a:prstGeom>
          <a:noFill/>
          <a:ln>
            <a:noFill/>
          </a:ln>
        </p:spPr>
      </p:pic>
      <p:sp>
        <p:nvSpPr>
          <p:cNvPr id="1245" name="Google Shape;1245;g24391bc08a0_0_5"/>
          <p:cNvSpPr txBox="1"/>
          <p:nvPr/>
        </p:nvSpPr>
        <p:spPr>
          <a:xfrm>
            <a:off x="4309650" y="1862788"/>
            <a:ext cx="3574200" cy="45870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SzPts val="1300"/>
              <a:buFont typeface="Open Sans Medium"/>
              <a:buChar char="❏"/>
            </a:pPr>
            <a:r>
              <a:rPr lang="en-US" sz="1300">
                <a:latin typeface="Open Sans Medium"/>
                <a:ea typeface="Open Sans Medium"/>
                <a:cs typeface="Open Sans Medium"/>
                <a:sym typeface="Open Sans Medium"/>
              </a:rPr>
              <a:t>The data suggests that diversity and representation in Marvel productions is an important topic to a significant portion of the surveyed population</a:t>
            </a:r>
            <a:endParaRPr sz="1300">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latin typeface="Open Sans Medium"/>
              <a:ea typeface="Open Sans Medium"/>
              <a:cs typeface="Open Sans Medium"/>
              <a:sym typeface="Open Sans Medium"/>
            </a:endParaRPr>
          </a:p>
          <a:p>
            <a:pPr indent="-311150" lvl="0" marL="457200" rtl="0" algn="just">
              <a:spcBef>
                <a:spcPts val="0"/>
              </a:spcBef>
              <a:spcAft>
                <a:spcPts val="0"/>
              </a:spcAft>
              <a:buSzPts val="1300"/>
              <a:buFont typeface="Open Sans Medium"/>
              <a:buChar char="❏"/>
            </a:pPr>
            <a:r>
              <a:rPr lang="en-US" sz="1300">
                <a:latin typeface="Open Sans Medium"/>
                <a:ea typeface="Open Sans Medium"/>
                <a:cs typeface="Open Sans Medium"/>
                <a:sym typeface="Open Sans Medium"/>
              </a:rPr>
              <a:t>The majority of respondents find it somewhat important, but not a priority, for Marvel stories to tackle relevant current social and cultural issues.</a:t>
            </a:r>
            <a:endParaRPr sz="1300">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latin typeface="Open Sans Medium"/>
              <a:ea typeface="Open Sans Medium"/>
              <a:cs typeface="Open Sans Medium"/>
              <a:sym typeface="Open Sans Medium"/>
            </a:endParaRPr>
          </a:p>
          <a:p>
            <a:pPr indent="-311150" lvl="0" marL="457200" rtl="0" algn="just">
              <a:spcBef>
                <a:spcPts val="0"/>
              </a:spcBef>
              <a:spcAft>
                <a:spcPts val="0"/>
              </a:spcAft>
              <a:buSzPts val="1300"/>
              <a:buFont typeface="Open Sans Medium"/>
              <a:buChar char="❏"/>
            </a:pPr>
            <a:r>
              <a:rPr lang="en-US" sz="1300">
                <a:latin typeface="Open Sans Medium"/>
                <a:ea typeface="Open Sans Medium"/>
                <a:cs typeface="Open Sans Medium"/>
                <a:sym typeface="Open Sans Medium"/>
              </a:rPr>
              <a:t>Marvel </a:t>
            </a:r>
            <a:r>
              <a:rPr lang="en-US" sz="1300">
                <a:latin typeface="Open Sans Medium"/>
                <a:ea typeface="Open Sans Medium"/>
                <a:cs typeface="Open Sans Medium"/>
                <a:sym typeface="Open Sans Medium"/>
              </a:rPr>
              <a:t>Audience</a:t>
            </a:r>
            <a:r>
              <a:rPr lang="en-US" sz="1300">
                <a:latin typeface="Open Sans Medium"/>
                <a:ea typeface="Open Sans Medium"/>
                <a:cs typeface="Open Sans Medium"/>
                <a:sym typeface="Open Sans Medium"/>
              </a:rPr>
              <a:t>  prefer complex and dynamic team dynamics, friendships, rivalries, and conflicts in favorite Marvel character relationships</a:t>
            </a:r>
            <a:endParaRPr sz="1300">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latin typeface="Open Sans Medium"/>
              <a:ea typeface="Open Sans Medium"/>
              <a:cs typeface="Open Sans Medium"/>
              <a:sym typeface="Open Sans Medium"/>
            </a:endParaRPr>
          </a:p>
          <a:p>
            <a:pPr indent="-311150" lvl="0" marL="457200" rtl="0" algn="just">
              <a:spcBef>
                <a:spcPts val="0"/>
              </a:spcBef>
              <a:spcAft>
                <a:spcPts val="0"/>
              </a:spcAft>
              <a:buSzPts val="1300"/>
              <a:buFont typeface="Open Sans Medium"/>
              <a:buChar char="❏"/>
            </a:pPr>
            <a:r>
              <a:rPr lang="en-US" sz="1300">
                <a:latin typeface="Open Sans Medium"/>
                <a:ea typeface="Open Sans Medium"/>
                <a:cs typeface="Open Sans Medium"/>
                <a:sym typeface="Open Sans Medium"/>
              </a:rPr>
              <a:t>"Rarely" had the highest count for the question "How often do you read Marvel comics?", being 1,750.00% higher than the lowest response, "Daily".</a:t>
            </a:r>
            <a:endParaRPr sz="1300">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latin typeface="Open Sans Medium"/>
              <a:ea typeface="Open Sans Medium"/>
              <a:cs typeface="Open Sans Medium"/>
              <a:sym typeface="Open Sans Medium"/>
            </a:endParaRPr>
          </a:p>
        </p:txBody>
      </p:sp>
      <p:sp>
        <p:nvSpPr>
          <p:cNvPr id="1246" name="Google Shape;1246;g24391bc08a0_0_5"/>
          <p:cNvSpPr txBox="1"/>
          <p:nvPr/>
        </p:nvSpPr>
        <p:spPr>
          <a:xfrm>
            <a:off x="372825" y="6179675"/>
            <a:ext cx="36600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ckwell"/>
                <a:ea typeface="Rockwell"/>
                <a:cs typeface="Rockwell"/>
                <a:sym typeface="Rockwell"/>
              </a:rPr>
              <a:t>Diversity</a:t>
            </a:r>
            <a:r>
              <a:rPr lang="en-US">
                <a:latin typeface="Rockwell"/>
                <a:ea typeface="Rockwell"/>
                <a:cs typeface="Rockwell"/>
                <a:sym typeface="Rockwell"/>
              </a:rPr>
              <a:t> Representation</a:t>
            </a:r>
            <a:endParaRPr>
              <a:latin typeface="Rockwell"/>
              <a:ea typeface="Rockwell"/>
              <a:cs typeface="Rockwell"/>
              <a:sym typeface="Rockwell"/>
            </a:endParaRPr>
          </a:p>
        </p:txBody>
      </p:sp>
      <p:pic>
        <p:nvPicPr>
          <p:cNvPr id="1247" name="Google Shape;1247;g24391bc08a0_0_5"/>
          <p:cNvPicPr preferRelativeResize="0"/>
          <p:nvPr/>
        </p:nvPicPr>
        <p:blipFill>
          <a:blip r:embed="rId4">
            <a:alphaModFix/>
          </a:blip>
          <a:stretch>
            <a:fillRect/>
          </a:stretch>
        </p:blipFill>
        <p:spPr>
          <a:xfrm>
            <a:off x="369575" y="1170025"/>
            <a:ext cx="3767400" cy="2029650"/>
          </a:xfrm>
          <a:prstGeom prst="rect">
            <a:avLst/>
          </a:prstGeom>
          <a:noFill/>
          <a:ln>
            <a:noFill/>
          </a:ln>
        </p:spPr>
      </p:pic>
      <p:sp>
        <p:nvSpPr>
          <p:cNvPr id="1248" name="Google Shape;1248;g24391bc08a0_0_5"/>
          <p:cNvSpPr txBox="1"/>
          <p:nvPr/>
        </p:nvSpPr>
        <p:spPr>
          <a:xfrm>
            <a:off x="369575" y="3346950"/>
            <a:ext cx="37674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ckwell"/>
                <a:ea typeface="Rockwell"/>
                <a:cs typeface="Rockwell"/>
                <a:sym typeface="Rockwell"/>
              </a:rPr>
              <a:t>Social and cultural Issues</a:t>
            </a:r>
            <a:endParaRPr>
              <a:latin typeface="Rockwell"/>
              <a:ea typeface="Rockwell"/>
              <a:cs typeface="Rockwell"/>
              <a:sym typeface="Rockwell"/>
            </a:endParaRPr>
          </a:p>
        </p:txBody>
      </p:sp>
      <p:pic>
        <p:nvPicPr>
          <p:cNvPr id="1249" name="Google Shape;1249;g24391bc08a0_0_5"/>
          <p:cNvPicPr preferRelativeResize="0"/>
          <p:nvPr/>
        </p:nvPicPr>
        <p:blipFill>
          <a:blip r:embed="rId5">
            <a:alphaModFix/>
          </a:blip>
          <a:stretch>
            <a:fillRect/>
          </a:stretch>
        </p:blipFill>
        <p:spPr>
          <a:xfrm>
            <a:off x="8160712" y="3830850"/>
            <a:ext cx="3965826" cy="2326100"/>
          </a:xfrm>
          <a:prstGeom prst="rect">
            <a:avLst/>
          </a:prstGeom>
          <a:noFill/>
          <a:ln>
            <a:noFill/>
          </a:ln>
        </p:spPr>
      </p:pic>
      <p:sp>
        <p:nvSpPr>
          <p:cNvPr id="1250" name="Google Shape;1250;g24391bc08a0_0_5"/>
          <p:cNvSpPr txBox="1"/>
          <p:nvPr/>
        </p:nvSpPr>
        <p:spPr>
          <a:xfrm>
            <a:off x="8160700" y="6240650"/>
            <a:ext cx="39660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ckwell"/>
                <a:ea typeface="Rockwell"/>
                <a:cs typeface="Rockwell"/>
                <a:sym typeface="Rockwell"/>
              </a:rPr>
              <a:t>Favorite Marvel Character Relationships and Dynamics</a:t>
            </a:r>
            <a:endParaRPr>
              <a:latin typeface="Rockwell"/>
              <a:ea typeface="Rockwell"/>
              <a:cs typeface="Rockwell"/>
              <a:sym typeface="Rockwell"/>
            </a:endParaRPr>
          </a:p>
        </p:txBody>
      </p:sp>
      <p:pic>
        <p:nvPicPr>
          <p:cNvPr id="1251" name="Google Shape;1251;g24391bc08a0_0_5"/>
          <p:cNvPicPr preferRelativeResize="0"/>
          <p:nvPr/>
        </p:nvPicPr>
        <p:blipFill>
          <a:blip r:embed="rId6">
            <a:alphaModFix/>
          </a:blip>
          <a:stretch>
            <a:fillRect/>
          </a:stretch>
        </p:blipFill>
        <p:spPr>
          <a:xfrm>
            <a:off x="8466675" y="746975"/>
            <a:ext cx="3659875" cy="2667000"/>
          </a:xfrm>
          <a:prstGeom prst="rect">
            <a:avLst/>
          </a:prstGeom>
          <a:noFill/>
          <a:ln>
            <a:noFill/>
          </a:ln>
        </p:spPr>
      </p:pic>
      <p:sp>
        <p:nvSpPr>
          <p:cNvPr id="1252" name="Google Shape;1252;g24391bc08a0_0_5"/>
          <p:cNvSpPr txBox="1"/>
          <p:nvPr/>
        </p:nvSpPr>
        <p:spPr>
          <a:xfrm>
            <a:off x="8359300" y="3422325"/>
            <a:ext cx="37674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ckwell"/>
                <a:ea typeface="Rockwell"/>
                <a:cs typeface="Rockwell"/>
                <a:sym typeface="Rockwell"/>
              </a:rPr>
              <a:t>Marvel comics Reading Frequency</a:t>
            </a:r>
            <a:endParaRPr>
              <a:latin typeface="Rockwell"/>
              <a:ea typeface="Rockwell"/>
              <a:cs typeface="Rockwell"/>
              <a:sym typeface="Rockwe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g24391bc08a0_0_28"/>
          <p:cNvSpPr txBox="1"/>
          <p:nvPr/>
        </p:nvSpPr>
        <p:spPr>
          <a:xfrm>
            <a:off x="632775" y="125375"/>
            <a:ext cx="111849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2400">
                <a:solidFill>
                  <a:srgbClr val="C00000"/>
                </a:solidFill>
                <a:latin typeface="Comfortaa"/>
                <a:ea typeface="Comfortaa"/>
                <a:cs typeface="Comfortaa"/>
                <a:sym typeface="Comfortaa"/>
              </a:rPr>
              <a:t>Data-Driven Audience Survey Analysis: Valuable Insights for Marvel Writers</a:t>
            </a:r>
            <a:endParaRPr b="1" sz="2400">
              <a:solidFill>
                <a:srgbClr val="C00000"/>
              </a:solidFill>
              <a:latin typeface="Comfortaa"/>
              <a:ea typeface="Comfortaa"/>
              <a:cs typeface="Comfortaa"/>
              <a:sym typeface="Comfortaa"/>
            </a:endParaRPr>
          </a:p>
          <a:p>
            <a:pPr indent="0" lvl="0" marL="0" rtl="0" algn="l">
              <a:spcBef>
                <a:spcPts val="0"/>
              </a:spcBef>
              <a:spcAft>
                <a:spcPts val="0"/>
              </a:spcAft>
              <a:buNone/>
            </a:pPr>
            <a:r>
              <a:t/>
            </a:r>
            <a:endParaRPr b="1" sz="3000">
              <a:solidFill>
                <a:srgbClr val="C00000"/>
              </a:solidFill>
              <a:latin typeface="Comfortaa"/>
              <a:ea typeface="Comfortaa"/>
              <a:cs typeface="Comfortaa"/>
              <a:sym typeface="Comfortaa"/>
            </a:endParaRPr>
          </a:p>
        </p:txBody>
      </p:sp>
      <p:sp>
        <p:nvSpPr>
          <p:cNvPr id="1258" name="Google Shape;1258;g24391bc08a0_0_28"/>
          <p:cNvSpPr txBox="1"/>
          <p:nvPr/>
        </p:nvSpPr>
        <p:spPr>
          <a:xfrm>
            <a:off x="4301050" y="1245225"/>
            <a:ext cx="3163800" cy="5002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Open Sans Medium"/>
              <a:buChar char="❏"/>
            </a:pPr>
            <a:r>
              <a:rPr lang="en-US" sz="1300">
                <a:latin typeface="Open Sans Medium"/>
                <a:ea typeface="Open Sans Medium"/>
                <a:cs typeface="Open Sans Medium"/>
                <a:sym typeface="Open Sans Medium"/>
              </a:rPr>
              <a:t>Iron Man is the most popular superhero among the surveyed population, followed closely by Spider-Man, providing insight into the top superhero choices of fans</a:t>
            </a:r>
            <a:endParaRPr sz="1300">
              <a:latin typeface="Open Sans Medium"/>
              <a:ea typeface="Open Sans Medium"/>
              <a:cs typeface="Open Sans Medium"/>
              <a:sym typeface="Open Sans Medium"/>
            </a:endParaRPr>
          </a:p>
          <a:p>
            <a:pPr indent="0" lvl="0" marL="457200" rtl="0" algn="l">
              <a:spcBef>
                <a:spcPts val="0"/>
              </a:spcBef>
              <a:spcAft>
                <a:spcPts val="0"/>
              </a:spcAft>
              <a:buNone/>
            </a:pPr>
            <a:r>
              <a:rPr lang="en-US" sz="1300">
                <a:latin typeface="Open Sans Medium"/>
                <a:ea typeface="Open Sans Medium"/>
                <a:cs typeface="Open Sans Medium"/>
                <a:sym typeface="Open Sans Medium"/>
              </a:rPr>
              <a:t>.</a:t>
            </a:r>
            <a:endParaRPr sz="1300">
              <a:latin typeface="Open Sans Medium"/>
              <a:ea typeface="Open Sans Medium"/>
              <a:cs typeface="Open Sans Medium"/>
              <a:sym typeface="Open Sans Medium"/>
            </a:endParaRPr>
          </a:p>
          <a:p>
            <a:pPr indent="-311150" lvl="0" marL="457200" rtl="0" algn="l">
              <a:spcBef>
                <a:spcPts val="0"/>
              </a:spcBef>
              <a:spcAft>
                <a:spcPts val="0"/>
              </a:spcAft>
              <a:buSzPts val="1300"/>
              <a:buFont typeface="Open Sans Medium"/>
              <a:buChar char="❏"/>
            </a:pPr>
            <a:r>
              <a:rPr lang="en-US" sz="1300">
                <a:latin typeface="Open Sans Medium"/>
                <a:ea typeface="Open Sans Medium"/>
                <a:cs typeface="Open Sans Medium"/>
                <a:sym typeface="Open Sans Medium"/>
              </a:rPr>
              <a:t>Thanos was the most interesting Marvel villain based on the survey responses, while Red Skull was the least interesting.</a:t>
            </a:r>
            <a:endParaRPr sz="1300">
              <a:latin typeface="Open Sans Medium"/>
              <a:ea typeface="Open Sans Medium"/>
              <a:cs typeface="Open Sans Medium"/>
              <a:sym typeface="Open Sans Medium"/>
            </a:endParaRPr>
          </a:p>
          <a:p>
            <a:pPr indent="0" lvl="0" marL="457200" rtl="0" algn="l">
              <a:spcBef>
                <a:spcPts val="0"/>
              </a:spcBef>
              <a:spcAft>
                <a:spcPts val="0"/>
              </a:spcAft>
              <a:buNone/>
            </a:pPr>
            <a:r>
              <a:t/>
            </a:r>
            <a:endParaRPr sz="1300">
              <a:latin typeface="Open Sans Medium"/>
              <a:ea typeface="Open Sans Medium"/>
              <a:cs typeface="Open Sans Medium"/>
              <a:sym typeface="Open Sans Medium"/>
            </a:endParaRPr>
          </a:p>
          <a:p>
            <a:pPr indent="-311150" lvl="0" marL="457200" rtl="0" algn="l">
              <a:spcBef>
                <a:spcPts val="0"/>
              </a:spcBef>
              <a:spcAft>
                <a:spcPts val="0"/>
              </a:spcAft>
              <a:buSzPts val="1300"/>
              <a:buFont typeface="Open Sans Medium"/>
              <a:buChar char="❏"/>
            </a:pPr>
            <a:r>
              <a:rPr lang="en-US" sz="1300">
                <a:latin typeface="Open Sans Medium"/>
                <a:ea typeface="Open Sans Medium"/>
                <a:cs typeface="Open Sans Medium"/>
                <a:sym typeface="Open Sans Medium"/>
              </a:rPr>
              <a:t>Doctor Strange was voted as the Marvel movie with the best visual effects with the highest count compared to other movies.</a:t>
            </a:r>
            <a:endParaRPr sz="1300">
              <a:latin typeface="Open Sans Medium"/>
              <a:ea typeface="Open Sans Medium"/>
              <a:cs typeface="Open Sans Medium"/>
              <a:sym typeface="Open Sans Medium"/>
            </a:endParaRPr>
          </a:p>
          <a:p>
            <a:pPr indent="0" lvl="0" marL="457200" rtl="0" algn="l">
              <a:spcBef>
                <a:spcPts val="0"/>
              </a:spcBef>
              <a:spcAft>
                <a:spcPts val="0"/>
              </a:spcAft>
              <a:buNone/>
            </a:pPr>
            <a:r>
              <a:t/>
            </a:r>
            <a:endParaRPr sz="1300">
              <a:latin typeface="Open Sans Medium"/>
              <a:ea typeface="Open Sans Medium"/>
              <a:cs typeface="Open Sans Medium"/>
              <a:sym typeface="Open Sans Medium"/>
            </a:endParaRPr>
          </a:p>
          <a:p>
            <a:pPr indent="-311150" lvl="0" marL="457200" rtl="0" algn="l">
              <a:spcBef>
                <a:spcPts val="0"/>
              </a:spcBef>
              <a:spcAft>
                <a:spcPts val="0"/>
              </a:spcAft>
              <a:buSzPts val="1300"/>
              <a:buFont typeface="Open Sans Medium"/>
              <a:buChar char="❏"/>
            </a:pPr>
            <a:r>
              <a:rPr lang="en-US" sz="1300">
                <a:latin typeface="Open Sans Medium"/>
                <a:ea typeface="Open Sans Medium"/>
                <a:cs typeface="Open Sans Medium"/>
                <a:sym typeface="Open Sans Medium"/>
              </a:rPr>
              <a:t>The respondents were moderately satisfied with the current state of the Marvel Cinematic Universe content.</a:t>
            </a:r>
            <a:endParaRPr sz="1300">
              <a:latin typeface="Open Sans Medium"/>
              <a:ea typeface="Open Sans Medium"/>
              <a:cs typeface="Open Sans Medium"/>
              <a:sym typeface="Open Sans Medium"/>
            </a:endParaRPr>
          </a:p>
          <a:p>
            <a:pPr indent="0" lvl="0" marL="0" rtl="0" algn="l">
              <a:spcBef>
                <a:spcPts val="0"/>
              </a:spcBef>
              <a:spcAft>
                <a:spcPts val="0"/>
              </a:spcAft>
              <a:buNone/>
            </a:pPr>
            <a:r>
              <a:t/>
            </a:r>
            <a:endParaRPr>
              <a:latin typeface="Rockwell"/>
              <a:ea typeface="Rockwell"/>
              <a:cs typeface="Rockwell"/>
              <a:sym typeface="Rockwell"/>
            </a:endParaRPr>
          </a:p>
        </p:txBody>
      </p:sp>
      <p:sp>
        <p:nvSpPr>
          <p:cNvPr id="1259" name="Google Shape;1259;g24391bc08a0_0_28"/>
          <p:cNvSpPr txBox="1"/>
          <p:nvPr/>
        </p:nvSpPr>
        <p:spPr>
          <a:xfrm>
            <a:off x="7657325" y="3649375"/>
            <a:ext cx="43827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ckwell"/>
                <a:ea typeface="Rockwell"/>
                <a:cs typeface="Rockwell"/>
                <a:sym typeface="Rockwell"/>
              </a:rPr>
              <a:t>Favorite Marvel </a:t>
            </a:r>
            <a:r>
              <a:rPr lang="en-US">
                <a:latin typeface="Rockwell"/>
                <a:ea typeface="Rockwell"/>
                <a:cs typeface="Rockwell"/>
                <a:sym typeface="Rockwell"/>
              </a:rPr>
              <a:t>Villain</a:t>
            </a:r>
            <a:endParaRPr>
              <a:latin typeface="Rockwell"/>
              <a:ea typeface="Rockwell"/>
              <a:cs typeface="Rockwell"/>
              <a:sym typeface="Rockwell"/>
            </a:endParaRPr>
          </a:p>
        </p:txBody>
      </p:sp>
      <p:sp>
        <p:nvSpPr>
          <p:cNvPr id="1260" name="Google Shape;1260;g24391bc08a0_0_28"/>
          <p:cNvSpPr txBox="1"/>
          <p:nvPr/>
        </p:nvSpPr>
        <p:spPr>
          <a:xfrm>
            <a:off x="289800" y="3228900"/>
            <a:ext cx="39657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ckwell"/>
                <a:ea typeface="Rockwell"/>
                <a:cs typeface="Rockwell"/>
                <a:sym typeface="Rockwell"/>
              </a:rPr>
              <a:t>Favorite Marvel SuperHero</a:t>
            </a:r>
            <a:endParaRPr>
              <a:latin typeface="Rockwell"/>
              <a:ea typeface="Rockwell"/>
              <a:cs typeface="Rockwell"/>
              <a:sym typeface="Rockwell"/>
            </a:endParaRPr>
          </a:p>
        </p:txBody>
      </p:sp>
      <p:sp>
        <p:nvSpPr>
          <p:cNvPr id="1261" name="Google Shape;1261;g24391bc08a0_0_28"/>
          <p:cNvSpPr txBox="1"/>
          <p:nvPr/>
        </p:nvSpPr>
        <p:spPr>
          <a:xfrm>
            <a:off x="7759150" y="6180575"/>
            <a:ext cx="42810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ckwell"/>
                <a:ea typeface="Rockwell"/>
                <a:cs typeface="Rockwell"/>
                <a:sym typeface="Rockwell"/>
              </a:rPr>
              <a:t>Marvel Satisfaction Rate</a:t>
            </a:r>
            <a:endParaRPr>
              <a:latin typeface="Rockwell"/>
              <a:ea typeface="Rockwell"/>
              <a:cs typeface="Rockwell"/>
              <a:sym typeface="Rockwell"/>
            </a:endParaRPr>
          </a:p>
        </p:txBody>
      </p:sp>
      <p:sp>
        <p:nvSpPr>
          <p:cNvPr id="1262" name="Google Shape;1262;g24391bc08a0_0_28"/>
          <p:cNvSpPr txBox="1"/>
          <p:nvPr/>
        </p:nvSpPr>
        <p:spPr>
          <a:xfrm>
            <a:off x="398250" y="6247725"/>
            <a:ext cx="39027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ckwell"/>
                <a:ea typeface="Rockwell"/>
                <a:cs typeface="Rockwell"/>
                <a:sym typeface="Rockwell"/>
              </a:rPr>
              <a:t>Best Visual Effects</a:t>
            </a:r>
            <a:endParaRPr>
              <a:latin typeface="Rockwell"/>
              <a:ea typeface="Rockwell"/>
              <a:cs typeface="Rockwell"/>
              <a:sym typeface="Rockwell"/>
            </a:endParaRPr>
          </a:p>
        </p:txBody>
      </p:sp>
      <p:pic>
        <p:nvPicPr>
          <p:cNvPr id="1263" name="Google Shape;1263;g24391bc08a0_0_28"/>
          <p:cNvPicPr preferRelativeResize="0"/>
          <p:nvPr/>
        </p:nvPicPr>
        <p:blipFill>
          <a:blip r:embed="rId3">
            <a:alphaModFix/>
          </a:blip>
          <a:stretch>
            <a:fillRect/>
          </a:stretch>
        </p:blipFill>
        <p:spPr>
          <a:xfrm>
            <a:off x="287375" y="1146213"/>
            <a:ext cx="3965700" cy="2001175"/>
          </a:xfrm>
          <a:prstGeom prst="rect">
            <a:avLst/>
          </a:prstGeom>
          <a:noFill/>
          <a:ln>
            <a:noFill/>
          </a:ln>
        </p:spPr>
      </p:pic>
      <p:pic>
        <p:nvPicPr>
          <p:cNvPr id="1264" name="Google Shape;1264;g24391bc08a0_0_28"/>
          <p:cNvPicPr preferRelativeResize="0"/>
          <p:nvPr/>
        </p:nvPicPr>
        <p:blipFill>
          <a:blip r:embed="rId4">
            <a:alphaModFix/>
          </a:blip>
          <a:stretch>
            <a:fillRect/>
          </a:stretch>
        </p:blipFill>
        <p:spPr>
          <a:xfrm>
            <a:off x="7464850" y="885900"/>
            <a:ext cx="4575226" cy="2743200"/>
          </a:xfrm>
          <a:prstGeom prst="rect">
            <a:avLst/>
          </a:prstGeom>
          <a:noFill/>
          <a:ln>
            <a:noFill/>
          </a:ln>
        </p:spPr>
      </p:pic>
      <p:pic>
        <p:nvPicPr>
          <p:cNvPr id="1265" name="Google Shape;1265;g24391bc08a0_0_28"/>
          <p:cNvPicPr preferRelativeResize="0"/>
          <p:nvPr/>
        </p:nvPicPr>
        <p:blipFill>
          <a:blip r:embed="rId5">
            <a:alphaModFix/>
          </a:blip>
          <a:stretch>
            <a:fillRect/>
          </a:stretch>
        </p:blipFill>
        <p:spPr>
          <a:xfrm>
            <a:off x="446178" y="3710600"/>
            <a:ext cx="3806900" cy="2388475"/>
          </a:xfrm>
          <a:prstGeom prst="rect">
            <a:avLst/>
          </a:prstGeom>
          <a:noFill/>
          <a:ln>
            <a:noFill/>
          </a:ln>
        </p:spPr>
      </p:pic>
      <p:pic>
        <p:nvPicPr>
          <p:cNvPr id="1266" name="Google Shape;1266;g24391bc08a0_0_28"/>
          <p:cNvPicPr preferRelativeResize="0"/>
          <p:nvPr/>
        </p:nvPicPr>
        <p:blipFill>
          <a:blip r:embed="rId6">
            <a:alphaModFix/>
          </a:blip>
          <a:stretch>
            <a:fillRect/>
          </a:stretch>
        </p:blipFill>
        <p:spPr>
          <a:xfrm>
            <a:off x="7564650" y="4069850"/>
            <a:ext cx="4475425" cy="1849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g24391bc08a0_1_0"/>
          <p:cNvSpPr txBox="1"/>
          <p:nvPr/>
        </p:nvSpPr>
        <p:spPr>
          <a:xfrm>
            <a:off x="632775" y="275825"/>
            <a:ext cx="7355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solidFill>
                  <a:srgbClr val="C00000"/>
                </a:solidFill>
                <a:latin typeface="Comfortaa"/>
                <a:ea typeface="Comfortaa"/>
                <a:cs typeface="Comfortaa"/>
                <a:sym typeface="Comfortaa"/>
              </a:rPr>
              <a:t>Data-Driven Audience Survey Analysis: Valuable Insights for Marvel Production</a:t>
            </a:r>
            <a:endParaRPr b="1" sz="2600">
              <a:solidFill>
                <a:srgbClr val="C00000"/>
              </a:solidFill>
              <a:latin typeface="Comfortaa"/>
              <a:ea typeface="Comfortaa"/>
              <a:cs typeface="Comfortaa"/>
              <a:sym typeface="Comfortaa"/>
            </a:endParaRPr>
          </a:p>
        </p:txBody>
      </p:sp>
      <p:sp>
        <p:nvSpPr>
          <p:cNvPr id="1272" name="Google Shape;1272;g24391bc08a0_1_0"/>
          <p:cNvSpPr txBox="1"/>
          <p:nvPr/>
        </p:nvSpPr>
        <p:spPr>
          <a:xfrm>
            <a:off x="4309650" y="1862788"/>
            <a:ext cx="3574200" cy="43869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SzPts val="1300"/>
              <a:buFont typeface="Open Sans Medium"/>
              <a:buChar char="❏"/>
            </a:pPr>
            <a:r>
              <a:rPr lang="en-US" sz="1300">
                <a:latin typeface="Open Sans Medium"/>
                <a:ea typeface="Open Sans Medium"/>
                <a:cs typeface="Open Sans Medium"/>
                <a:sym typeface="Open Sans Medium"/>
              </a:rPr>
              <a:t>Many respondents are interested in visiting marvel themed attractions but they have not visited yet. Few people who have visited the themed attractions have enjoyed the experience.</a:t>
            </a:r>
            <a:endParaRPr sz="1300">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latin typeface="Open Sans Medium"/>
              <a:ea typeface="Open Sans Medium"/>
              <a:cs typeface="Open Sans Medium"/>
              <a:sym typeface="Open Sans Medium"/>
            </a:endParaRPr>
          </a:p>
          <a:p>
            <a:pPr indent="-311150" lvl="0" marL="457200" rtl="0" algn="just">
              <a:spcBef>
                <a:spcPts val="0"/>
              </a:spcBef>
              <a:spcAft>
                <a:spcPts val="0"/>
              </a:spcAft>
              <a:buSzPts val="1300"/>
              <a:buFont typeface="Open Sans Medium"/>
              <a:buChar char="❏"/>
            </a:pPr>
            <a:r>
              <a:rPr lang="en-US" sz="1300">
                <a:latin typeface="Open Sans Medium"/>
                <a:ea typeface="Open Sans Medium"/>
                <a:cs typeface="Open Sans Medium"/>
                <a:sym typeface="Open Sans Medium"/>
              </a:rPr>
              <a:t>There are many people interested in marvel themed events if it is planned in the future.</a:t>
            </a:r>
            <a:endParaRPr sz="1300">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latin typeface="Open Sans Medium"/>
              <a:ea typeface="Open Sans Medium"/>
              <a:cs typeface="Open Sans Medium"/>
              <a:sym typeface="Open Sans Medium"/>
            </a:endParaRPr>
          </a:p>
          <a:p>
            <a:pPr indent="-311150" lvl="0" marL="457200" rtl="0" algn="just">
              <a:spcBef>
                <a:spcPts val="0"/>
              </a:spcBef>
              <a:spcAft>
                <a:spcPts val="0"/>
              </a:spcAft>
              <a:buSzPts val="1300"/>
              <a:buFont typeface="Open Sans Medium"/>
              <a:buChar char="❏"/>
            </a:pPr>
            <a:r>
              <a:rPr lang="en-US" sz="1300">
                <a:latin typeface="Open Sans Medium"/>
                <a:ea typeface="Open Sans Medium"/>
                <a:cs typeface="Open Sans Medium"/>
                <a:sym typeface="Open Sans Medium"/>
              </a:rPr>
              <a:t>People are interested in watching marvel movies through alternative media like virtual reality and augmented reality.</a:t>
            </a:r>
            <a:endParaRPr sz="1300">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latin typeface="Open Sans Medium"/>
              <a:ea typeface="Open Sans Medium"/>
              <a:cs typeface="Open Sans Medium"/>
              <a:sym typeface="Open Sans Medium"/>
            </a:endParaRPr>
          </a:p>
          <a:p>
            <a:pPr indent="-311150" lvl="0" marL="457200" rtl="0" algn="just">
              <a:spcBef>
                <a:spcPts val="0"/>
              </a:spcBef>
              <a:spcAft>
                <a:spcPts val="0"/>
              </a:spcAft>
              <a:buSzPts val="1300"/>
              <a:buFont typeface="Open Sans Medium"/>
              <a:buChar char="❏"/>
            </a:pPr>
            <a:r>
              <a:rPr lang="en-US" sz="1300">
                <a:latin typeface="Open Sans Medium"/>
                <a:ea typeface="Open Sans Medium"/>
                <a:cs typeface="Open Sans Medium"/>
                <a:sym typeface="Open Sans Medium"/>
              </a:rPr>
              <a:t>People have purchased merchandise from marvel.  T-shirts and posters are the main merchandise purchased by survey respondents.</a:t>
            </a:r>
            <a:endParaRPr sz="1300">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latin typeface="Open Sans Medium"/>
              <a:ea typeface="Open Sans Medium"/>
              <a:cs typeface="Open Sans Medium"/>
              <a:sym typeface="Open Sans Medium"/>
            </a:endParaRPr>
          </a:p>
        </p:txBody>
      </p:sp>
      <p:sp>
        <p:nvSpPr>
          <p:cNvPr id="1273" name="Google Shape;1273;g24391bc08a0_1_0"/>
          <p:cNvSpPr txBox="1"/>
          <p:nvPr/>
        </p:nvSpPr>
        <p:spPr>
          <a:xfrm>
            <a:off x="372825" y="6179675"/>
            <a:ext cx="36672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ckwell"/>
                <a:ea typeface="Rockwell"/>
                <a:cs typeface="Rockwell"/>
                <a:sym typeface="Rockwell"/>
              </a:rPr>
              <a:t>Interest in Alternative marvel media Experiences</a:t>
            </a:r>
            <a:endParaRPr>
              <a:latin typeface="Rockwell"/>
              <a:ea typeface="Rockwell"/>
              <a:cs typeface="Rockwell"/>
              <a:sym typeface="Rockwell"/>
            </a:endParaRPr>
          </a:p>
        </p:txBody>
      </p:sp>
      <p:sp>
        <p:nvSpPr>
          <p:cNvPr id="1274" name="Google Shape;1274;g24391bc08a0_1_0"/>
          <p:cNvSpPr txBox="1"/>
          <p:nvPr/>
        </p:nvSpPr>
        <p:spPr>
          <a:xfrm>
            <a:off x="369575" y="3346950"/>
            <a:ext cx="37674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ckwell"/>
                <a:ea typeface="Rockwell"/>
                <a:cs typeface="Rockwell"/>
                <a:sym typeface="Rockwell"/>
              </a:rPr>
              <a:t>Experience with Marvel Themed attractions</a:t>
            </a:r>
            <a:endParaRPr>
              <a:latin typeface="Rockwell"/>
              <a:ea typeface="Rockwell"/>
              <a:cs typeface="Rockwell"/>
              <a:sym typeface="Rockwell"/>
            </a:endParaRPr>
          </a:p>
        </p:txBody>
      </p:sp>
      <p:sp>
        <p:nvSpPr>
          <p:cNvPr id="1275" name="Google Shape;1275;g24391bc08a0_1_0"/>
          <p:cNvSpPr txBox="1"/>
          <p:nvPr/>
        </p:nvSpPr>
        <p:spPr>
          <a:xfrm>
            <a:off x="8160700" y="6240650"/>
            <a:ext cx="39660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ckwell"/>
                <a:ea typeface="Rockwell"/>
                <a:cs typeface="Rockwell"/>
                <a:sym typeface="Rockwell"/>
              </a:rPr>
              <a:t>Marvel Merchandise Purchase History</a:t>
            </a:r>
            <a:endParaRPr>
              <a:latin typeface="Rockwell"/>
              <a:ea typeface="Rockwell"/>
              <a:cs typeface="Rockwell"/>
              <a:sym typeface="Rockwell"/>
            </a:endParaRPr>
          </a:p>
        </p:txBody>
      </p:sp>
      <p:sp>
        <p:nvSpPr>
          <p:cNvPr id="1276" name="Google Shape;1276;g24391bc08a0_1_0"/>
          <p:cNvSpPr txBox="1"/>
          <p:nvPr/>
        </p:nvSpPr>
        <p:spPr>
          <a:xfrm>
            <a:off x="8260000" y="3228900"/>
            <a:ext cx="37674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ckwell"/>
                <a:ea typeface="Rockwell"/>
                <a:cs typeface="Rockwell"/>
                <a:sym typeface="Rockwell"/>
              </a:rPr>
              <a:t>         Interest in marvel themed events</a:t>
            </a:r>
            <a:endParaRPr>
              <a:latin typeface="Rockwell"/>
              <a:ea typeface="Rockwell"/>
              <a:cs typeface="Rockwell"/>
              <a:sym typeface="Rockwell"/>
            </a:endParaRPr>
          </a:p>
        </p:txBody>
      </p:sp>
      <p:pic>
        <p:nvPicPr>
          <p:cNvPr id="1277" name="Google Shape;1277;g24391bc08a0_1_0"/>
          <p:cNvPicPr preferRelativeResize="0"/>
          <p:nvPr/>
        </p:nvPicPr>
        <p:blipFill>
          <a:blip r:embed="rId3">
            <a:alphaModFix/>
          </a:blip>
          <a:stretch>
            <a:fillRect/>
          </a:stretch>
        </p:blipFill>
        <p:spPr>
          <a:xfrm>
            <a:off x="362575" y="1261025"/>
            <a:ext cx="3667125" cy="2085925"/>
          </a:xfrm>
          <a:prstGeom prst="rect">
            <a:avLst/>
          </a:prstGeom>
          <a:noFill/>
          <a:ln>
            <a:noFill/>
          </a:ln>
        </p:spPr>
      </p:pic>
      <p:pic>
        <p:nvPicPr>
          <p:cNvPr id="1278" name="Google Shape;1278;g24391bc08a0_1_0"/>
          <p:cNvPicPr preferRelativeResize="0"/>
          <p:nvPr/>
        </p:nvPicPr>
        <p:blipFill>
          <a:blip r:embed="rId4">
            <a:alphaModFix/>
          </a:blip>
          <a:stretch>
            <a:fillRect/>
          </a:stretch>
        </p:blipFill>
        <p:spPr>
          <a:xfrm>
            <a:off x="8163800" y="999800"/>
            <a:ext cx="3860925" cy="2229100"/>
          </a:xfrm>
          <a:prstGeom prst="rect">
            <a:avLst/>
          </a:prstGeom>
          <a:noFill/>
          <a:ln>
            <a:noFill/>
          </a:ln>
        </p:spPr>
      </p:pic>
      <p:pic>
        <p:nvPicPr>
          <p:cNvPr id="1279" name="Google Shape;1279;g24391bc08a0_1_0"/>
          <p:cNvPicPr preferRelativeResize="0"/>
          <p:nvPr/>
        </p:nvPicPr>
        <p:blipFill>
          <a:blip r:embed="rId5">
            <a:alphaModFix/>
          </a:blip>
          <a:stretch>
            <a:fillRect/>
          </a:stretch>
        </p:blipFill>
        <p:spPr>
          <a:xfrm>
            <a:off x="372825" y="4096875"/>
            <a:ext cx="3767400" cy="1967875"/>
          </a:xfrm>
          <a:prstGeom prst="rect">
            <a:avLst/>
          </a:prstGeom>
          <a:noFill/>
          <a:ln>
            <a:noFill/>
          </a:ln>
        </p:spPr>
      </p:pic>
      <p:pic>
        <p:nvPicPr>
          <p:cNvPr id="1280" name="Google Shape;1280;g24391bc08a0_1_0"/>
          <p:cNvPicPr preferRelativeResize="0"/>
          <p:nvPr/>
        </p:nvPicPr>
        <p:blipFill>
          <a:blip r:embed="rId6">
            <a:alphaModFix/>
          </a:blip>
          <a:stretch>
            <a:fillRect/>
          </a:stretch>
        </p:blipFill>
        <p:spPr>
          <a:xfrm>
            <a:off x="8216425" y="3807150"/>
            <a:ext cx="3910275" cy="2433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g24391bc08a0_1_13"/>
          <p:cNvSpPr txBox="1"/>
          <p:nvPr/>
        </p:nvSpPr>
        <p:spPr>
          <a:xfrm>
            <a:off x="632775" y="275825"/>
            <a:ext cx="7355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solidFill>
                  <a:srgbClr val="C00000"/>
                </a:solidFill>
                <a:latin typeface="Comfortaa"/>
                <a:ea typeface="Comfortaa"/>
                <a:cs typeface="Comfortaa"/>
                <a:sym typeface="Comfortaa"/>
              </a:rPr>
              <a:t>Data-Driven Audience Survey Analysis: Valuable Insights for Marvel Production</a:t>
            </a:r>
            <a:endParaRPr b="1" sz="2600">
              <a:solidFill>
                <a:srgbClr val="C00000"/>
              </a:solidFill>
              <a:latin typeface="Comfortaa"/>
              <a:ea typeface="Comfortaa"/>
              <a:cs typeface="Comfortaa"/>
              <a:sym typeface="Comfortaa"/>
            </a:endParaRPr>
          </a:p>
        </p:txBody>
      </p:sp>
      <p:sp>
        <p:nvSpPr>
          <p:cNvPr id="1286" name="Google Shape;1286;g24391bc08a0_1_13"/>
          <p:cNvSpPr txBox="1"/>
          <p:nvPr/>
        </p:nvSpPr>
        <p:spPr>
          <a:xfrm>
            <a:off x="4533350" y="1862800"/>
            <a:ext cx="3296700" cy="39867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SzPts val="1300"/>
              <a:buFont typeface="Open Sans Medium"/>
              <a:buChar char="❏"/>
            </a:pPr>
            <a:r>
              <a:rPr lang="en-US" sz="1300">
                <a:latin typeface="Open Sans Medium"/>
                <a:ea typeface="Open Sans Medium"/>
                <a:cs typeface="Open Sans Medium"/>
                <a:sym typeface="Open Sans Medium"/>
              </a:rPr>
              <a:t>Action, special effects, characters  and their stories are favorite aspects of marvel movies among survey population..</a:t>
            </a:r>
            <a:endParaRPr sz="1300">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latin typeface="Open Sans Medium"/>
              <a:ea typeface="Open Sans Medium"/>
              <a:cs typeface="Open Sans Medium"/>
              <a:sym typeface="Open Sans Medium"/>
            </a:endParaRPr>
          </a:p>
          <a:p>
            <a:pPr indent="-311150" lvl="0" marL="457200" rtl="0" algn="just">
              <a:spcBef>
                <a:spcPts val="0"/>
              </a:spcBef>
              <a:spcAft>
                <a:spcPts val="0"/>
              </a:spcAft>
              <a:buSzPts val="1300"/>
              <a:buFont typeface="Open Sans Medium"/>
              <a:buChar char="❏"/>
            </a:pPr>
            <a:r>
              <a:rPr lang="en-US" sz="1300">
                <a:latin typeface="Open Sans Medium"/>
                <a:ea typeface="Open Sans Medium"/>
                <a:cs typeface="Open Sans Medium"/>
                <a:sym typeface="Open Sans Medium"/>
              </a:rPr>
              <a:t>Spider man across the spider verse and Guardians of galaxy volume -3 are most anticipated future movies of marvel based on survey.</a:t>
            </a:r>
            <a:endParaRPr sz="1300">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latin typeface="Open Sans Medium"/>
              <a:ea typeface="Open Sans Medium"/>
              <a:cs typeface="Open Sans Medium"/>
              <a:sym typeface="Open Sans Medium"/>
            </a:endParaRPr>
          </a:p>
          <a:p>
            <a:pPr indent="-311150" lvl="0" marL="457200" rtl="0" algn="just">
              <a:spcBef>
                <a:spcPts val="0"/>
              </a:spcBef>
              <a:spcAft>
                <a:spcPts val="0"/>
              </a:spcAft>
              <a:buSzPts val="1300"/>
              <a:buFont typeface="Open Sans Medium"/>
              <a:buChar char="❏"/>
            </a:pPr>
            <a:r>
              <a:rPr lang="en-US" sz="1300">
                <a:latin typeface="Open Sans Medium"/>
                <a:ea typeface="Open Sans Medium"/>
                <a:cs typeface="Open Sans Medium"/>
                <a:sym typeface="Open Sans Medium"/>
              </a:rPr>
              <a:t>Survey</a:t>
            </a:r>
            <a:r>
              <a:rPr lang="en-US" sz="1300">
                <a:latin typeface="Open Sans Medium"/>
                <a:ea typeface="Open Sans Medium"/>
                <a:cs typeface="Open Sans Medium"/>
                <a:sym typeface="Open Sans Medium"/>
              </a:rPr>
              <a:t> audience significantly want to watch </a:t>
            </a:r>
            <a:r>
              <a:rPr lang="en-US" sz="1300">
                <a:latin typeface="Open Sans Medium"/>
                <a:ea typeface="Open Sans Medium"/>
                <a:cs typeface="Open Sans Medium"/>
                <a:sym typeface="Open Sans Medium"/>
              </a:rPr>
              <a:t>marvel</a:t>
            </a:r>
            <a:r>
              <a:rPr lang="en-US" sz="1300">
                <a:latin typeface="Open Sans Medium"/>
                <a:ea typeface="Open Sans Medium"/>
                <a:cs typeface="Open Sans Medium"/>
                <a:sym typeface="Open Sans Medium"/>
              </a:rPr>
              <a:t> movies through both theater and streaming platforms.</a:t>
            </a:r>
            <a:endParaRPr sz="1300">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latin typeface="Open Sans Medium"/>
              <a:ea typeface="Open Sans Medium"/>
              <a:cs typeface="Open Sans Medium"/>
              <a:sym typeface="Open Sans Medium"/>
            </a:endParaRPr>
          </a:p>
          <a:p>
            <a:pPr indent="-311150" lvl="0" marL="457200" rtl="0" algn="just">
              <a:spcBef>
                <a:spcPts val="0"/>
              </a:spcBef>
              <a:spcAft>
                <a:spcPts val="0"/>
              </a:spcAft>
              <a:buSzPts val="1300"/>
              <a:buFont typeface="Open Sans Medium"/>
              <a:buChar char="❏"/>
            </a:pPr>
            <a:r>
              <a:rPr lang="en-US" sz="1300">
                <a:latin typeface="Open Sans Medium"/>
                <a:ea typeface="Open Sans Medium"/>
                <a:cs typeface="Open Sans Medium"/>
                <a:sym typeface="Open Sans Medium"/>
              </a:rPr>
              <a:t>survey respondents were satisfied with movies and are likely to suggest them to others.</a:t>
            </a:r>
            <a:endParaRPr sz="1300">
              <a:latin typeface="Open Sans Medium"/>
              <a:ea typeface="Open Sans Medium"/>
              <a:cs typeface="Open Sans Medium"/>
              <a:sym typeface="Open Sans Medium"/>
            </a:endParaRPr>
          </a:p>
        </p:txBody>
      </p:sp>
      <p:sp>
        <p:nvSpPr>
          <p:cNvPr id="1287" name="Google Shape;1287;g24391bc08a0_1_13"/>
          <p:cNvSpPr txBox="1"/>
          <p:nvPr/>
        </p:nvSpPr>
        <p:spPr>
          <a:xfrm>
            <a:off x="372825" y="6179675"/>
            <a:ext cx="39660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ckwell"/>
                <a:ea typeface="Rockwell"/>
                <a:cs typeface="Rockwell"/>
                <a:sym typeface="Rockwell"/>
              </a:rPr>
              <a:t>Preferred marvel movie watching platform</a:t>
            </a:r>
            <a:endParaRPr>
              <a:latin typeface="Rockwell"/>
              <a:ea typeface="Rockwell"/>
              <a:cs typeface="Rockwell"/>
              <a:sym typeface="Rockwell"/>
            </a:endParaRPr>
          </a:p>
        </p:txBody>
      </p:sp>
      <p:sp>
        <p:nvSpPr>
          <p:cNvPr id="1288" name="Google Shape;1288;g24391bc08a0_1_13"/>
          <p:cNvSpPr txBox="1"/>
          <p:nvPr/>
        </p:nvSpPr>
        <p:spPr>
          <a:xfrm>
            <a:off x="369575" y="3346950"/>
            <a:ext cx="39660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ckwell"/>
                <a:ea typeface="Rockwell"/>
                <a:cs typeface="Rockwell"/>
                <a:sym typeface="Rockwell"/>
              </a:rPr>
              <a:t>Favorite aspects of marvel movie production</a:t>
            </a:r>
            <a:endParaRPr>
              <a:latin typeface="Rockwell"/>
              <a:ea typeface="Rockwell"/>
              <a:cs typeface="Rockwell"/>
              <a:sym typeface="Rockwell"/>
            </a:endParaRPr>
          </a:p>
        </p:txBody>
      </p:sp>
      <p:sp>
        <p:nvSpPr>
          <p:cNvPr id="1289" name="Google Shape;1289;g24391bc08a0_1_13"/>
          <p:cNvSpPr txBox="1"/>
          <p:nvPr/>
        </p:nvSpPr>
        <p:spPr>
          <a:xfrm>
            <a:off x="8106550" y="6071975"/>
            <a:ext cx="38757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ckwell"/>
                <a:ea typeface="Rockwell"/>
                <a:cs typeface="Rockwell"/>
                <a:sym typeface="Rockwell"/>
              </a:rPr>
              <a:t>Likelihood of recommending marvel productions</a:t>
            </a:r>
            <a:endParaRPr>
              <a:latin typeface="Rockwell"/>
              <a:ea typeface="Rockwell"/>
              <a:cs typeface="Rockwell"/>
              <a:sym typeface="Rockwell"/>
            </a:endParaRPr>
          </a:p>
        </p:txBody>
      </p:sp>
      <p:sp>
        <p:nvSpPr>
          <p:cNvPr id="1290" name="Google Shape;1290;g24391bc08a0_1_13"/>
          <p:cNvSpPr txBox="1"/>
          <p:nvPr/>
        </p:nvSpPr>
        <p:spPr>
          <a:xfrm>
            <a:off x="8160700" y="3422325"/>
            <a:ext cx="39660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ckwell"/>
                <a:ea typeface="Rockwell"/>
                <a:cs typeface="Rockwell"/>
                <a:sym typeface="Rockwell"/>
              </a:rPr>
              <a:t>Most anticipated upcoming marvel movie</a:t>
            </a:r>
            <a:endParaRPr>
              <a:latin typeface="Rockwell"/>
              <a:ea typeface="Rockwell"/>
              <a:cs typeface="Rockwell"/>
              <a:sym typeface="Rockwell"/>
            </a:endParaRPr>
          </a:p>
        </p:txBody>
      </p:sp>
      <p:pic>
        <p:nvPicPr>
          <p:cNvPr id="1291" name="Google Shape;1291;g24391bc08a0_1_13"/>
          <p:cNvPicPr preferRelativeResize="0"/>
          <p:nvPr/>
        </p:nvPicPr>
        <p:blipFill>
          <a:blip r:embed="rId3">
            <a:alphaModFix/>
          </a:blip>
          <a:stretch>
            <a:fillRect/>
          </a:stretch>
        </p:blipFill>
        <p:spPr>
          <a:xfrm>
            <a:off x="343650" y="1554000"/>
            <a:ext cx="3966001" cy="1458575"/>
          </a:xfrm>
          <a:prstGeom prst="rect">
            <a:avLst/>
          </a:prstGeom>
          <a:noFill/>
          <a:ln>
            <a:noFill/>
          </a:ln>
        </p:spPr>
      </p:pic>
      <p:pic>
        <p:nvPicPr>
          <p:cNvPr id="1292" name="Google Shape;1292;g24391bc08a0_1_13"/>
          <p:cNvPicPr preferRelativeResize="0"/>
          <p:nvPr/>
        </p:nvPicPr>
        <p:blipFill>
          <a:blip r:embed="rId4">
            <a:alphaModFix/>
          </a:blip>
          <a:stretch>
            <a:fillRect/>
          </a:stretch>
        </p:blipFill>
        <p:spPr>
          <a:xfrm>
            <a:off x="8160700" y="1205475"/>
            <a:ext cx="3966001" cy="2155600"/>
          </a:xfrm>
          <a:prstGeom prst="rect">
            <a:avLst/>
          </a:prstGeom>
          <a:noFill/>
          <a:ln>
            <a:noFill/>
          </a:ln>
        </p:spPr>
      </p:pic>
      <p:pic>
        <p:nvPicPr>
          <p:cNvPr id="1293" name="Google Shape;1293;g24391bc08a0_1_13"/>
          <p:cNvPicPr preferRelativeResize="0"/>
          <p:nvPr/>
        </p:nvPicPr>
        <p:blipFill>
          <a:blip r:embed="rId5">
            <a:alphaModFix/>
          </a:blip>
          <a:stretch>
            <a:fillRect/>
          </a:stretch>
        </p:blipFill>
        <p:spPr>
          <a:xfrm>
            <a:off x="459750" y="4177125"/>
            <a:ext cx="3875825" cy="1572575"/>
          </a:xfrm>
          <a:prstGeom prst="rect">
            <a:avLst/>
          </a:prstGeom>
          <a:noFill/>
          <a:ln>
            <a:noFill/>
          </a:ln>
        </p:spPr>
      </p:pic>
      <p:pic>
        <p:nvPicPr>
          <p:cNvPr id="1294" name="Google Shape;1294;g24391bc08a0_1_13"/>
          <p:cNvPicPr preferRelativeResize="0"/>
          <p:nvPr/>
        </p:nvPicPr>
        <p:blipFill>
          <a:blip r:embed="rId6">
            <a:alphaModFix/>
          </a:blip>
          <a:stretch>
            <a:fillRect/>
          </a:stretch>
        </p:blipFill>
        <p:spPr>
          <a:xfrm>
            <a:off x="8160700" y="4549550"/>
            <a:ext cx="3767400" cy="1572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g24391bc08a0_1_34"/>
          <p:cNvSpPr txBox="1"/>
          <p:nvPr/>
        </p:nvSpPr>
        <p:spPr>
          <a:xfrm>
            <a:off x="632775" y="275825"/>
            <a:ext cx="7355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solidFill>
                  <a:srgbClr val="C00000"/>
                </a:solidFill>
                <a:latin typeface="Comfortaa"/>
                <a:ea typeface="Comfortaa"/>
                <a:cs typeface="Comfortaa"/>
                <a:sym typeface="Comfortaa"/>
              </a:rPr>
              <a:t>Data-Driven Audience Survey Analysis: Valuable Insights for Marvel Production</a:t>
            </a:r>
            <a:endParaRPr b="1" sz="2600">
              <a:solidFill>
                <a:srgbClr val="C00000"/>
              </a:solidFill>
              <a:latin typeface="Comfortaa"/>
              <a:ea typeface="Comfortaa"/>
              <a:cs typeface="Comfortaa"/>
              <a:sym typeface="Comfortaa"/>
            </a:endParaRPr>
          </a:p>
        </p:txBody>
      </p:sp>
      <p:sp>
        <p:nvSpPr>
          <p:cNvPr id="1300" name="Google Shape;1300;g24391bc08a0_1_34"/>
          <p:cNvSpPr txBox="1"/>
          <p:nvPr/>
        </p:nvSpPr>
        <p:spPr>
          <a:xfrm>
            <a:off x="528250" y="5655125"/>
            <a:ext cx="61119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ckwell"/>
                <a:ea typeface="Rockwell"/>
                <a:cs typeface="Rockwell"/>
                <a:sym typeface="Rockwell"/>
              </a:rPr>
              <a:t>Interest in alternative marvel media experiences based on preferred movie watching platform</a:t>
            </a:r>
            <a:endParaRPr>
              <a:latin typeface="Rockwell"/>
              <a:ea typeface="Rockwell"/>
              <a:cs typeface="Rockwell"/>
              <a:sym typeface="Rockwell"/>
            </a:endParaRPr>
          </a:p>
        </p:txBody>
      </p:sp>
      <p:pic>
        <p:nvPicPr>
          <p:cNvPr id="1301" name="Google Shape;1301;g24391bc08a0_1_34"/>
          <p:cNvPicPr preferRelativeResize="0"/>
          <p:nvPr/>
        </p:nvPicPr>
        <p:blipFill>
          <a:blip r:embed="rId3">
            <a:alphaModFix/>
          </a:blip>
          <a:stretch>
            <a:fillRect/>
          </a:stretch>
        </p:blipFill>
        <p:spPr>
          <a:xfrm>
            <a:off x="372825" y="1597225"/>
            <a:ext cx="7408126" cy="358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05" name="Shape 1305"/>
        <p:cNvGrpSpPr/>
        <p:nvPr/>
      </p:nvGrpSpPr>
      <p:grpSpPr>
        <a:xfrm>
          <a:off x="0" y="0"/>
          <a:ext cx="0" cy="0"/>
          <a:chOff x="0" y="0"/>
          <a:chExt cx="0" cy="0"/>
        </a:xfrm>
      </p:grpSpPr>
      <p:sp>
        <p:nvSpPr>
          <p:cNvPr id="1306" name="Google Shape;1306;g2436bda7628_0_158"/>
          <p:cNvSpPr txBox="1"/>
          <p:nvPr/>
        </p:nvSpPr>
        <p:spPr>
          <a:xfrm>
            <a:off x="1081425" y="570650"/>
            <a:ext cx="42639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300">
                <a:solidFill>
                  <a:srgbClr val="C00000"/>
                </a:solidFill>
                <a:latin typeface="Comfortaa"/>
                <a:ea typeface="Comfortaa"/>
                <a:cs typeface="Comfortaa"/>
                <a:sym typeface="Comfortaa"/>
              </a:rPr>
              <a:t>Conclusion</a:t>
            </a:r>
            <a:endParaRPr b="1" sz="3300">
              <a:solidFill>
                <a:srgbClr val="C00000"/>
              </a:solidFill>
              <a:latin typeface="Comfortaa"/>
              <a:ea typeface="Comfortaa"/>
              <a:cs typeface="Comfortaa"/>
              <a:sym typeface="Comfortaa"/>
            </a:endParaRPr>
          </a:p>
        </p:txBody>
      </p:sp>
      <p:sp>
        <p:nvSpPr>
          <p:cNvPr id="1307" name="Google Shape;1307;g2436bda7628_0_158"/>
          <p:cNvSpPr txBox="1"/>
          <p:nvPr/>
        </p:nvSpPr>
        <p:spPr>
          <a:xfrm>
            <a:off x="6552400" y="593750"/>
            <a:ext cx="4913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C00000"/>
                </a:solidFill>
                <a:latin typeface="Comfortaa"/>
                <a:ea typeface="Comfortaa"/>
                <a:cs typeface="Comfortaa"/>
                <a:sym typeface="Comfortaa"/>
              </a:rPr>
              <a:t>Future scope of work</a:t>
            </a:r>
            <a:endParaRPr b="1" sz="3000">
              <a:solidFill>
                <a:srgbClr val="C00000"/>
              </a:solidFill>
              <a:latin typeface="Comfortaa"/>
              <a:ea typeface="Comfortaa"/>
              <a:cs typeface="Comfortaa"/>
              <a:sym typeface="Comfortaa"/>
            </a:endParaRPr>
          </a:p>
        </p:txBody>
      </p:sp>
      <p:sp>
        <p:nvSpPr>
          <p:cNvPr id="1308" name="Google Shape;1308;g2436bda7628_0_158"/>
          <p:cNvSpPr txBox="1"/>
          <p:nvPr/>
        </p:nvSpPr>
        <p:spPr>
          <a:xfrm>
            <a:off x="6186100" y="1371975"/>
            <a:ext cx="5645700" cy="47871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lt1"/>
              </a:buClr>
              <a:buSzPts val="1300"/>
              <a:buFont typeface="Open Sans Medium"/>
              <a:buChar char="❏"/>
            </a:pPr>
            <a:r>
              <a:rPr lang="en-US" sz="1300">
                <a:solidFill>
                  <a:schemeClr val="lt1"/>
                </a:solidFill>
                <a:latin typeface="Open Sans Medium"/>
                <a:ea typeface="Open Sans Medium"/>
                <a:cs typeface="Open Sans Medium"/>
                <a:sym typeface="Open Sans Medium"/>
              </a:rPr>
              <a:t>By applying advanced analytical techniques, we aim to uncover deeper insights and patterns in fan preferences, engagement, and purchasing behavior.</a:t>
            </a:r>
            <a:endParaRPr sz="1300">
              <a:solidFill>
                <a:schemeClr val="lt1"/>
              </a:solidFill>
              <a:latin typeface="Open Sans Medium"/>
              <a:ea typeface="Open Sans Medium"/>
              <a:cs typeface="Open Sans Medium"/>
              <a:sym typeface="Open Sans Medium"/>
            </a:endParaRPr>
          </a:p>
          <a:p>
            <a:pPr indent="0" lvl="0" marL="914400" rtl="0" algn="just">
              <a:spcBef>
                <a:spcPts val="0"/>
              </a:spcBef>
              <a:spcAft>
                <a:spcPts val="0"/>
              </a:spcAft>
              <a:buNone/>
            </a:pPr>
            <a:r>
              <a:t/>
            </a:r>
            <a:endParaRPr sz="1300">
              <a:solidFill>
                <a:schemeClr val="lt1"/>
              </a:solidFill>
              <a:latin typeface="Open Sans Medium"/>
              <a:ea typeface="Open Sans Medium"/>
              <a:cs typeface="Open Sans Medium"/>
              <a:sym typeface="Open Sans Medium"/>
            </a:endParaRPr>
          </a:p>
          <a:p>
            <a:pPr indent="-311150" lvl="0" marL="457200" rtl="0" algn="just">
              <a:spcBef>
                <a:spcPts val="0"/>
              </a:spcBef>
              <a:spcAft>
                <a:spcPts val="0"/>
              </a:spcAft>
              <a:buClr>
                <a:schemeClr val="lt1"/>
              </a:buClr>
              <a:buSzPts val="1300"/>
              <a:buFont typeface="Open Sans Medium"/>
              <a:buChar char="❏"/>
            </a:pPr>
            <a:r>
              <a:rPr lang="en-US" sz="1300">
                <a:solidFill>
                  <a:schemeClr val="lt1"/>
                </a:solidFill>
                <a:latin typeface="Open Sans Medium"/>
                <a:ea typeface="Open Sans Medium"/>
                <a:cs typeface="Open Sans Medium"/>
                <a:sym typeface="Open Sans Medium"/>
              </a:rPr>
              <a:t>With the insights derived from our data analysis, we will provide valuable recommendations and strategies to businesses and marketers on how to effectively engage with Marvel fans. This includes identifying key touchpoints, optimizing marketing campaigns, and tailoring product promotions to better resonate with the target audience.</a:t>
            </a:r>
            <a:endParaRPr sz="1300">
              <a:solidFill>
                <a:schemeClr val="lt1"/>
              </a:solidFill>
              <a:latin typeface="Open Sans Medium"/>
              <a:ea typeface="Open Sans Medium"/>
              <a:cs typeface="Open Sans Medium"/>
              <a:sym typeface="Open Sans Medium"/>
            </a:endParaRPr>
          </a:p>
          <a:p>
            <a:pPr indent="0" lvl="0" marL="914400" rtl="0" algn="just">
              <a:spcBef>
                <a:spcPts val="0"/>
              </a:spcBef>
              <a:spcAft>
                <a:spcPts val="0"/>
              </a:spcAft>
              <a:buNone/>
            </a:pPr>
            <a:r>
              <a:t/>
            </a:r>
            <a:endParaRPr sz="1300">
              <a:solidFill>
                <a:schemeClr val="lt1"/>
              </a:solidFill>
              <a:latin typeface="Open Sans Medium"/>
              <a:ea typeface="Open Sans Medium"/>
              <a:cs typeface="Open Sans Medium"/>
              <a:sym typeface="Open Sans Medium"/>
            </a:endParaRPr>
          </a:p>
          <a:p>
            <a:pPr indent="-311150" lvl="0" marL="457200" rtl="0" algn="just">
              <a:spcBef>
                <a:spcPts val="0"/>
              </a:spcBef>
              <a:spcAft>
                <a:spcPts val="0"/>
              </a:spcAft>
              <a:buClr>
                <a:schemeClr val="lt1"/>
              </a:buClr>
              <a:buSzPts val="1300"/>
              <a:buFont typeface="Open Sans Medium"/>
              <a:buChar char="❏"/>
            </a:pPr>
            <a:r>
              <a:rPr lang="en-US" sz="1300">
                <a:solidFill>
                  <a:schemeClr val="lt1"/>
                </a:solidFill>
                <a:latin typeface="Open Sans Medium"/>
                <a:ea typeface="Open Sans Medium"/>
                <a:cs typeface="Open Sans Medium"/>
                <a:sym typeface="Open Sans Medium"/>
              </a:rPr>
              <a:t>While our current focus is on the Marvel Cinematic Universe, we aspire to explore other franchises within the entertainment industry. By expanding our scope, we can analyze fan behavior across multiple franchises, comparing and contrasting their dynamics and identifying common trends and patterns.</a:t>
            </a:r>
            <a:endParaRPr sz="1300">
              <a:solidFill>
                <a:schemeClr val="lt1"/>
              </a:solidFill>
              <a:latin typeface="Open Sans Medium"/>
              <a:ea typeface="Open Sans Medium"/>
              <a:cs typeface="Open Sans Medium"/>
              <a:sym typeface="Open Sans Medium"/>
            </a:endParaRPr>
          </a:p>
          <a:p>
            <a:pPr indent="0" lvl="0" marL="914400" rtl="0" algn="just">
              <a:spcBef>
                <a:spcPts val="0"/>
              </a:spcBef>
              <a:spcAft>
                <a:spcPts val="0"/>
              </a:spcAft>
              <a:buNone/>
            </a:pPr>
            <a:r>
              <a:t/>
            </a:r>
            <a:endParaRPr sz="1300">
              <a:solidFill>
                <a:schemeClr val="lt1"/>
              </a:solidFill>
              <a:latin typeface="Open Sans Medium"/>
              <a:ea typeface="Open Sans Medium"/>
              <a:cs typeface="Open Sans Medium"/>
              <a:sym typeface="Open Sans Medium"/>
            </a:endParaRPr>
          </a:p>
          <a:p>
            <a:pPr indent="-311150" lvl="0" marL="457200" rtl="0" algn="just">
              <a:spcBef>
                <a:spcPts val="0"/>
              </a:spcBef>
              <a:spcAft>
                <a:spcPts val="0"/>
              </a:spcAft>
              <a:buClr>
                <a:schemeClr val="lt1"/>
              </a:buClr>
              <a:buSzPts val="1300"/>
              <a:buFont typeface="Roboto"/>
              <a:buChar char="❏"/>
            </a:pPr>
            <a:r>
              <a:rPr lang="en-US" sz="1300">
                <a:solidFill>
                  <a:schemeClr val="lt1"/>
                </a:solidFill>
                <a:latin typeface="Open Sans Medium"/>
                <a:ea typeface="Open Sans Medium"/>
                <a:cs typeface="Open Sans Medium"/>
                <a:sym typeface="Open Sans Medium"/>
              </a:rPr>
              <a:t>:Our data visualization journey is an ongoing and dynamic project. We will continue to refine our methodologies, incorporate new datasets, and explore emerging technologies to enhance our analysis and insights. This ongoing effort ensures that our project remains up-to-date and relevant in an ever-evolving entertainment landscape.</a:t>
            </a:r>
            <a:endParaRPr sz="1300">
              <a:solidFill>
                <a:schemeClr val="lt1"/>
              </a:solidFill>
              <a:latin typeface="Open Sans Medium"/>
              <a:ea typeface="Open Sans Medium"/>
              <a:cs typeface="Open Sans Medium"/>
              <a:sym typeface="Open Sans Medium"/>
            </a:endParaRPr>
          </a:p>
        </p:txBody>
      </p:sp>
      <p:sp>
        <p:nvSpPr>
          <p:cNvPr id="1309" name="Google Shape;1309;g2436bda7628_0_158"/>
          <p:cNvSpPr txBox="1"/>
          <p:nvPr/>
        </p:nvSpPr>
        <p:spPr>
          <a:xfrm>
            <a:off x="857250" y="1371975"/>
            <a:ext cx="4703100" cy="49101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lt1"/>
              </a:buClr>
              <a:buSzPts val="1300"/>
              <a:buFont typeface="Open Sans Medium"/>
              <a:buChar char="❏"/>
            </a:pPr>
            <a:r>
              <a:rPr lang="en-US" sz="1200">
                <a:solidFill>
                  <a:schemeClr val="lt1"/>
                </a:solidFill>
                <a:latin typeface="Open Sans Medium"/>
                <a:ea typeface="Open Sans Medium"/>
                <a:cs typeface="Open Sans Medium"/>
                <a:sym typeface="Open Sans Medium"/>
              </a:rPr>
              <a:t>Throughout the project, we have successfully utilized various data visualization tools and techniques to present our findings in a clear and impactful manner. From bar charts and pie charts to scatter plots and network graphs, each visualization has contributed to a deeper understanding of the Marvel fan ecosystem.</a:t>
            </a:r>
            <a:endParaRPr sz="1200">
              <a:solidFill>
                <a:schemeClr val="lt1"/>
              </a:solidFill>
              <a:latin typeface="Open Sans Medium"/>
              <a:ea typeface="Open Sans Medium"/>
              <a:cs typeface="Open Sans Medium"/>
              <a:sym typeface="Open Sans Medium"/>
            </a:endParaRPr>
          </a:p>
          <a:p>
            <a:pPr indent="0" lvl="0" marL="457200" rtl="0" algn="just">
              <a:spcBef>
                <a:spcPts val="0"/>
              </a:spcBef>
              <a:spcAft>
                <a:spcPts val="0"/>
              </a:spcAft>
              <a:buNone/>
            </a:pPr>
            <a:r>
              <a:t/>
            </a:r>
            <a:endParaRPr sz="1200">
              <a:solidFill>
                <a:schemeClr val="lt1"/>
              </a:solidFill>
              <a:latin typeface="Open Sans Medium"/>
              <a:ea typeface="Open Sans Medium"/>
              <a:cs typeface="Open Sans Medium"/>
              <a:sym typeface="Open Sans Medium"/>
            </a:endParaRPr>
          </a:p>
          <a:p>
            <a:pPr indent="-311150" lvl="0" marL="457200" rtl="0" algn="just">
              <a:spcBef>
                <a:spcPts val="0"/>
              </a:spcBef>
              <a:spcAft>
                <a:spcPts val="0"/>
              </a:spcAft>
              <a:buClr>
                <a:schemeClr val="lt1"/>
              </a:buClr>
              <a:buSzPts val="1300"/>
              <a:buFont typeface="Open Sans Medium"/>
              <a:buChar char="❏"/>
            </a:pPr>
            <a:r>
              <a:rPr lang="en-US" sz="1300">
                <a:solidFill>
                  <a:schemeClr val="lt1"/>
                </a:solidFill>
                <a:latin typeface="Open Sans Medium"/>
                <a:ea typeface="Open Sans Medium"/>
                <a:cs typeface="Open Sans Medium"/>
                <a:sym typeface="Open Sans Medium"/>
              </a:rPr>
              <a:t>Iron Man is the most popular superhero among the surveyed population, followed closely by Spider-Man, providing insight into the top superhero choices of fans</a:t>
            </a:r>
            <a:endParaRPr sz="1300">
              <a:solidFill>
                <a:schemeClr val="lt1"/>
              </a:solidFill>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solidFill>
                <a:schemeClr val="lt1"/>
              </a:solidFill>
              <a:latin typeface="Open Sans Medium"/>
              <a:ea typeface="Open Sans Medium"/>
              <a:cs typeface="Open Sans Medium"/>
              <a:sym typeface="Open Sans Medium"/>
            </a:endParaRPr>
          </a:p>
          <a:p>
            <a:pPr indent="-311150" lvl="0" marL="457200" rtl="0" algn="just">
              <a:spcBef>
                <a:spcPts val="0"/>
              </a:spcBef>
              <a:spcAft>
                <a:spcPts val="0"/>
              </a:spcAft>
              <a:buClr>
                <a:schemeClr val="lt1"/>
              </a:buClr>
              <a:buSzPts val="1300"/>
              <a:buFont typeface="Open Sans Medium"/>
              <a:buChar char="❏"/>
            </a:pPr>
            <a:r>
              <a:rPr lang="en-US" sz="1300">
                <a:solidFill>
                  <a:schemeClr val="lt1"/>
                </a:solidFill>
                <a:latin typeface="Open Sans Medium"/>
                <a:ea typeface="Open Sans Medium"/>
                <a:cs typeface="Open Sans Medium"/>
                <a:sym typeface="Open Sans Medium"/>
              </a:rPr>
              <a:t>Thanos was the most interesting Marvel villain based on the survey responses, while Red Skull was the least interesting.</a:t>
            </a:r>
            <a:endParaRPr sz="1300">
              <a:solidFill>
                <a:schemeClr val="lt1"/>
              </a:solidFill>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solidFill>
                <a:schemeClr val="lt1"/>
              </a:solidFill>
              <a:latin typeface="Open Sans Medium"/>
              <a:ea typeface="Open Sans Medium"/>
              <a:cs typeface="Open Sans Medium"/>
              <a:sym typeface="Open Sans Medium"/>
            </a:endParaRPr>
          </a:p>
          <a:p>
            <a:pPr indent="-311150" lvl="0" marL="457200" rtl="0" algn="just">
              <a:spcBef>
                <a:spcPts val="0"/>
              </a:spcBef>
              <a:spcAft>
                <a:spcPts val="0"/>
              </a:spcAft>
              <a:buClr>
                <a:schemeClr val="lt1"/>
              </a:buClr>
              <a:buSzPts val="1300"/>
              <a:buFont typeface="Open Sans Medium"/>
              <a:buChar char="❏"/>
            </a:pPr>
            <a:r>
              <a:rPr lang="en-US" sz="1300">
                <a:solidFill>
                  <a:schemeClr val="lt1"/>
                </a:solidFill>
                <a:latin typeface="Open Sans Medium"/>
                <a:ea typeface="Open Sans Medium"/>
                <a:cs typeface="Open Sans Medium"/>
                <a:sym typeface="Open Sans Medium"/>
              </a:rPr>
              <a:t>Doctor Strange was voted as the Marvel movie with the best visual effects with the highest count compared to other movies.</a:t>
            </a:r>
            <a:endParaRPr sz="1300">
              <a:solidFill>
                <a:schemeClr val="lt1"/>
              </a:solidFill>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solidFill>
                <a:schemeClr val="lt1"/>
              </a:solidFill>
              <a:latin typeface="Open Sans Medium"/>
              <a:ea typeface="Open Sans Medium"/>
              <a:cs typeface="Open Sans Medium"/>
              <a:sym typeface="Open Sans Medium"/>
            </a:endParaRPr>
          </a:p>
          <a:p>
            <a:pPr indent="-311150" lvl="0" marL="457200" rtl="0" algn="just">
              <a:spcBef>
                <a:spcPts val="0"/>
              </a:spcBef>
              <a:spcAft>
                <a:spcPts val="0"/>
              </a:spcAft>
              <a:buClr>
                <a:schemeClr val="lt1"/>
              </a:buClr>
              <a:buSzPts val="1300"/>
              <a:buFont typeface="Open Sans Medium"/>
              <a:buChar char="❏"/>
            </a:pPr>
            <a:r>
              <a:rPr lang="en-US" sz="1300">
                <a:solidFill>
                  <a:schemeClr val="lt1"/>
                </a:solidFill>
                <a:latin typeface="Open Sans Medium"/>
                <a:ea typeface="Open Sans Medium"/>
                <a:cs typeface="Open Sans Medium"/>
                <a:sym typeface="Open Sans Medium"/>
              </a:rPr>
              <a:t>The respondents were moderately satisfied with the current state of the Marvel Cinematic Universe content.</a:t>
            </a:r>
            <a:endParaRPr sz="1300">
              <a:solidFill>
                <a:schemeClr val="lt1"/>
              </a:solidFill>
              <a:latin typeface="Open Sans Medium"/>
              <a:ea typeface="Open Sans Medium"/>
              <a:cs typeface="Open Sans Medium"/>
              <a:sym typeface="Open Sans Medium"/>
            </a:endParaRPr>
          </a:p>
          <a:p>
            <a:pPr indent="0" lvl="0" marL="0" rtl="0" algn="just">
              <a:spcBef>
                <a:spcPts val="0"/>
              </a:spcBef>
              <a:spcAft>
                <a:spcPts val="0"/>
              </a:spcAft>
              <a:buNone/>
            </a:pPr>
            <a:r>
              <a:t/>
            </a:r>
            <a:endParaRPr>
              <a:solidFill>
                <a:schemeClr val="lt1"/>
              </a:solidFill>
              <a:latin typeface="Rockwell"/>
              <a:ea typeface="Rockwell"/>
              <a:cs typeface="Rockwell"/>
              <a:sym typeface="Rockwe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13" name="Shape 1313"/>
        <p:cNvGrpSpPr/>
        <p:nvPr/>
      </p:nvGrpSpPr>
      <p:grpSpPr>
        <a:xfrm>
          <a:off x="0" y="0"/>
          <a:ext cx="0" cy="0"/>
          <a:chOff x="0" y="0"/>
          <a:chExt cx="0" cy="0"/>
        </a:xfrm>
      </p:grpSpPr>
      <p:sp>
        <p:nvSpPr>
          <p:cNvPr id="1314" name="Google Shape;1314;g2299ef9d14f_1_208"/>
          <p:cNvSpPr txBox="1"/>
          <p:nvPr/>
        </p:nvSpPr>
        <p:spPr>
          <a:xfrm>
            <a:off x="2902500" y="2582875"/>
            <a:ext cx="6387000" cy="193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0">
                <a:solidFill>
                  <a:srgbClr val="C00000"/>
                </a:solidFill>
                <a:latin typeface="Open Sans"/>
                <a:ea typeface="Open Sans"/>
                <a:cs typeface="Open Sans"/>
                <a:sym typeface="Open Sans"/>
              </a:rPr>
              <a:t> </a:t>
            </a:r>
            <a:r>
              <a:rPr lang="en-US" sz="6000">
                <a:solidFill>
                  <a:srgbClr val="C00000"/>
                </a:solidFill>
                <a:latin typeface="Open Sans"/>
                <a:ea typeface="Open Sans"/>
                <a:cs typeface="Open Sans"/>
                <a:sym typeface="Open Sans"/>
              </a:rPr>
              <a:t>Thank You,             Avengers!!</a:t>
            </a:r>
            <a:endParaRPr sz="6000">
              <a:solidFill>
                <a:srgbClr val="C00000"/>
              </a:solidFill>
              <a:latin typeface="Open Sans"/>
              <a:ea typeface="Open Sans"/>
              <a:cs typeface="Open Sans"/>
              <a:sym typeface="Open Sans"/>
            </a:endParaRPr>
          </a:p>
        </p:txBody>
      </p:sp>
      <p:pic>
        <p:nvPicPr>
          <p:cNvPr id="1315" name="Google Shape;1315;g2299ef9d14f_1_208" title="Slide3 new1.wav">
            <a:hlinkClick r:id="rId3"/>
          </p:cNvPr>
          <p:cNvPicPr preferRelativeResize="0"/>
          <p:nvPr/>
        </p:nvPicPr>
        <p:blipFill>
          <a:blip r:embed="rId4">
            <a:alphaModFix/>
          </a:blip>
          <a:stretch>
            <a:fillRect/>
          </a:stretch>
        </p:blipFill>
        <p:spPr>
          <a:xfrm>
            <a:off x="-574100" y="4760876"/>
            <a:ext cx="457200" cy="457200"/>
          </a:xfrm>
          <a:prstGeom prst="rect">
            <a:avLst/>
          </a:prstGeom>
          <a:noFill/>
          <a:ln>
            <a:noFill/>
          </a:ln>
        </p:spPr>
      </p:pic>
      <p:sp>
        <p:nvSpPr>
          <p:cNvPr id="1316" name="Google Shape;1316;g2299ef9d14f_1_208"/>
          <p:cNvSpPr txBox="1"/>
          <p:nvPr/>
        </p:nvSpPr>
        <p:spPr>
          <a:xfrm>
            <a:off x="277625" y="354275"/>
            <a:ext cx="4995900" cy="1000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900">
                <a:solidFill>
                  <a:srgbClr val="C00000"/>
                </a:solidFill>
                <a:latin typeface="Open Sans"/>
                <a:ea typeface="Open Sans"/>
                <a:cs typeface="Open Sans"/>
                <a:sym typeface="Open Sans"/>
              </a:rPr>
              <a:t>Questions?</a:t>
            </a:r>
            <a:endParaRPr sz="5900">
              <a:solidFill>
                <a:srgbClr val="C00000"/>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14"/>
                                        </p:tgtEl>
                                        <p:attrNameLst>
                                          <p:attrName>style.visibility</p:attrName>
                                        </p:attrNameLst>
                                      </p:cBhvr>
                                      <p:to>
                                        <p:strVal val="visible"/>
                                      </p:to>
                                    </p:set>
                                    <p:animEffect filter="fade" transition="in">
                                      <p:cBhvr>
                                        <p:cTn dur="1000"/>
                                        <p:tgtEl>
                                          <p:spTgt spid="1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5" name="Shape 715"/>
        <p:cNvGrpSpPr/>
        <p:nvPr/>
      </p:nvGrpSpPr>
      <p:grpSpPr>
        <a:xfrm>
          <a:off x="0" y="0"/>
          <a:ext cx="0" cy="0"/>
          <a:chOff x="0" y="0"/>
          <a:chExt cx="0" cy="0"/>
        </a:xfrm>
      </p:grpSpPr>
      <p:sp>
        <p:nvSpPr>
          <p:cNvPr id="716" name="Google Shape;716;g24391bc08a0_0_83"/>
          <p:cNvSpPr txBox="1"/>
          <p:nvPr>
            <p:ph type="title"/>
          </p:nvPr>
        </p:nvSpPr>
        <p:spPr>
          <a:xfrm>
            <a:off x="751300" y="548633"/>
            <a:ext cx="9940500" cy="838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US" sz="3700">
                <a:solidFill>
                  <a:srgbClr val="C00000"/>
                </a:solidFill>
                <a:latin typeface="Comfortaa"/>
                <a:ea typeface="Comfortaa"/>
                <a:cs typeface="Comfortaa"/>
                <a:sym typeface="Comfortaa"/>
              </a:rPr>
              <a:t>Introduction &amp; Motives</a:t>
            </a:r>
            <a:endParaRPr b="1" sz="3700">
              <a:solidFill>
                <a:srgbClr val="C00000"/>
              </a:solidFill>
              <a:latin typeface="Comfortaa"/>
              <a:ea typeface="Comfortaa"/>
              <a:cs typeface="Comfortaa"/>
              <a:sym typeface="Comfortaa"/>
            </a:endParaRPr>
          </a:p>
          <a:p>
            <a:pPr indent="0" lvl="0" marL="0" rtl="0" algn="ctr">
              <a:spcBef>
                <a:spcPts val="0"/>
              </a:spcBef>
              <a:spcAft>
                <a:spcPts val="0"/>
              </a:spcAft>
              <a:buNone/>
            </a:pPr>
            <a:r>
              <a:t/>
            </a:r>
            <a:endParaRPr/>
          </a:p>
        </p:txBody>
      </p:sp>
      <p:sp>
        <p:nvSpPr>
          <p:cNvPr id="717" name="Google Shape;717;g24391bc08a0_0_83"/>
          <p:cNvSpPr txBox="1"/>
          <p:nvPr/>
        </p:nvSpPr>
        <p:spPr>
          <a:xfrm>
            <a:off x="1153450" y="1387125"/>
            <a:ext cx="10650000" cy="17979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800">
                <a:solidFill>
                  <a:schemeClr val="dk1"/>
                </a:solidFill>
                <a:latin typeface="Open Sans Medium"/>
                <a:ea typeface="Open Sans Medium"/>
                <a:cs typeface="Open Sans Medium"/>
                <a:sym typeface="Open Sans Medium"/>
              </a:rPr>
              <a:t>The Marvel Cinematic Universe (MCU) has become a vast and complex world, encompassing movies, TV shows, comics, and more. This project aims to leverage data visualization techniques to explore and understand the Marvel dataverse comprehensively, providing valuable insights into the key success factors of Marvel franchises, including character popularity, box office revenue, and critical reception.</a:t>
            </a:r>
            <a:endParaRPr sz="2100">
              <a:solidFill>
                <a:schemeClr val="dk1"/>
              </a:solidFill>
              <a:latin typeface="Open Sans Medium"/>
              <a:ea typeface="Open Sans Medium"/>
              <a:cs typeface="Open Sans Medium"/>
              <a:sym typeface="Open Sans Medium"/>
            </a:endParaRPr>
          </a:p>
        </p:txBody>
      </p:sp>
      <p:cxnSp>
        <p:nvCxnSpPr>
          <p:cNvPr id="718" name="Google Shape;718;g24391bc08a0_0_83"/>
          <p:cNvCxnSpPr/>
          <p:nvPr/>
        </p:nvCxnSpPr>
        <p:spPr>
          <a:xfrm>
            <a:off x="965375" y="1429275"/>
            <a:ext cx="25200" cy="1717500"/>
          </a:xfrm>
          <a:prstGeom prst="straightConnector1">
            <a:avLst/>
          </a:prstGeom>
          <a:noFill/>
          <a:ln cap="flat" cmpd="sng" w="76200">
            <a:solidFill>
              <a:srgbClr val="CC0000"/>
            </a:solidFill>
            <a:prstDash val="solid"/>
            <a:round/>
            <a:headEnd len="med" w="med" type="none"/>
            <a:tailEnd len="med" w="med" type="none"/>
          </a:ln>
        </p:spPr>
      </p:cxnSp>
      <p:cxnSp>
        <p:nvCxnSpPr>
          <p:cNvPr id="719" name="Google Shape;719;g24391bc08a0_0_83"/>
          <p:cNvCxnSpPr/>
          <p:nvPr/>
        </p:nvCxnSpPr>
        <p:spPr>
          <a:xfrm>
            <a:off x="977975" y="3678350"/>
            <a:ext cx="0" cy="1993500"/>
          </a:xfrm>
          <a:prstGeom prst="straightConnector1">
            <a:avLst/>
          </a:prstGeom>
          <a:noFill/>
          <a:ln cap="flat" cmpd="sng" w="76200">
            <a:solidFill>
              <a:srgbClr val="CC0000"/>
            </a:solidFill>
            <a:prstDash val="solid"/>
            <a:round/>
            <a:headEnd len="med" w="med" type="none"/>
            <a:tailEnd len="med" w="med" type="none"/>
          </a:ln>
        </p:spPr>
      </p:cxnSp>
      <p:sp>
        <p:nvSpPr>
          <p:cNvPr id="720" name="Google Shape;720;g24391bc08a0_0_83"/>
          <p:cNvSpPr txBox="1"/>
          <p:nvPr/>
        </p:nvSpPr>
        <p:spPr>
          <a:xfrm>
            <a:off x="1272550" y="3610800"/>
            <a:ext cx="10411800" cy="231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dk1"/>
                </a:solidFill>
                <a:latin typeface="Open Sans Medium"/>
                <a:ea typeface="Open Sans Medium"/>
                <a:cs typeface="Open Sans Medium"/>
                <a:sym typeface="Open Sans Medium"/>
              </a:rPr>
              <a:t>Marvel enthusiasts and stakeholders, including story writers, production teams, and franchise developers, are often left with unanswered questions about the MCU, which can hinder their ability to engage in meaningful discussions and make informed decisions. Therefore, this project aims to provide comprehensive research and analysis to offer definitive insights into the MCU universe, empowering enthusiasts and stakeholders to gain a deeper understanding of the franchise and make informed decisions based on various aspects of the MCU.</a:t>
            </a:r>
            <a:endParaRPr sz="21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t/>
            </a:r>
            <a:endParaRPr>
              <a:latin typeface="Fira Sans"/>
              <a:ea typeface="Fira Sans"/>
              <a:cs typeface="Fira Sans"/>
              <a:sym typeface="Fir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2299ef9d14f_1_1002"/>
          <p:cNvSpPr txBox="1"/>
          <p:nvPr/>
        </p:nvSpPr>
        <p:spPr>
          <a:xfrm>
            <a:off x="609600" y="450333"/>
            <a:ext cx="10298100" cy="5364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4000">
                <a:solidFill>
                  <a:srgbClr val="C00000"/>
                </a:solidFill>
                <a:latin typeface="Comfortaa"/>
                <a:ea typeface="Comfortaa"/>
                <a:cs typeface="Comfortaa"/>
                <a:sym typeface="Comfortaa"/>
              </a:rPr>
              <a:t>Objectives</a:t>
            </a:r>
            <a:endParaRPr sz="3300">
              <a:solidFill>
                <a:srgbClr val="C00000"/>
              </a:solidFill>
              <a:latin typeface="Fira Sans Extra Condensed SemiBold"/>
              <a:ea typeface="Fira Sans Extra Condensed SemiBold"/>
              <a:cs typeface="Fira Sans Extra Condensed SemiBold"/>
              <a:sym typeface="Fira Sans Extra Condensed SemiBold"/>
            </a:endParaRPr>
          </a:p>
        </p:txBody>
      </p:sp>
      <p:sp>
        <p:nvSpPr>
          <p:cNvPr id="726" name="Google Shape;726;g2299ef9d14f_1_1002"/>
          <p:cNvSpPr/>
          <p:nvPr/>
        </p:nvSpPr>
        <p:spPr>
          <a:xfrm>
            <a:off x="7819266" y="3602367"/>
            <a:ext cx="931200" cy="12909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27" name="Google Shape;727;g2299ef9d14f_1_1002"/>
          <p:cNvGrpSpPr/>
          <p:nvPr/>
        </p:nvGrpSpPr>
        <p:grpSpPr>
          <a:xfrm>
            <a:off x="743910" y="1452793"/>
            <a:ext cx="2836275" cy="5193517"/>
            <a:chOff x="710275" y="1300650"/>
            <a:chExt cx="1792502" cy="3124108"/>
          </a:xfrm>
        </p:grpSpPr>
        <p:sp>
          <p:nvSpPr>
            <p:cNvPr id="728" name="Google Shape;728;g2299ef9d14f_1_1002"/>
            <p:cNvSpPr/>
            <p:nvPr/>
          </p:nvSpPr>
          <p:spPr>
            <a:xfrm flipH="1" rot="10800000">
              <a:off x="710277" y="2015458"/>
              <a:ext cx="1792500" cy="2409300"/>
            </a:xfrm>
            <a:prstGeom prst="round2SameRect">
              <a:avLst>
                <a:gd fmla="val 5874" name="adj1"/>
                <a:gd fmla="val 0" name="adj2"/>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29" name="Google Shape;729;g2299ef9d14f_1_1002"/>
            <p:cNvSpPr txBox="1"/>
            <p:nvPr/>
          </p:nvSpPr>
          <p:spPr>
            <a:xfrm>
              <a:off x="790224" y="2834418"/>
              <a:ext cx="1632600" cy="1436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300">
                  <a:solidFill>
                    <a:srgbClr val="434343"/>
                  </a:solidFill>
                  <a:latin typeface="Open Sans"/>
                  <a:ea typeface="Open Sans"/>
                  <a:cs typeface="Open Sans"/>
                  <a:sym typeface="Open Sans"/>
                </a:rPr>
                <a:t>Visualization simplifies data comprehension and provides insights into diverse perspectives. By representing information visually, it enables us to quickly grasp complex information and better understand varying viewpoints.</a:t>
              </a:r>
              <a:endParaRPr sz="1100">
                <a:latin typeface="Roboto"/>
                <a:ea typeface="Roboto"/>
                <a:cs typeface="Roboto"/>
                <a:sym typeface="Roboto"/>
              </a:endParaRPr>
            </a:p>
          </p:txBody>
        </p:sp>
        <p:sp>
          <p:nvSpPr>
            <p:cNvPr id="730" name="Google Shape;730;g2299ef9d14f_1_1002"/>
            <p:cNvSpPr/>
            <p:nvPr/>
          </p:nvSpPr>
          <p:spPr>
            <a:xfrm>
              <a:off x="710275" y="1300650"/>
              <a:ext cx="1792500" cy="585600"/>
            </a:xfrm>
            <a:prstGeom prst="round2SameRect">
              <a:avLst>
                <a:gd fmla="val 16667" name="adj1"/>
                <a:gd fmla="val 0" name="adj2"/>
              </a:avLst>
            </a:prstGeom>
            <a:solidFill>
              <a:srgbClr val="434343"/>
            </a:solidFill>
            <a:ln cap="flat" cmpd="sng" w="19050">
              <a:solidFill>
                <a:srgbClr val="43434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500"/>
                <a:buFont typeface="Arial"/>
                <a:buNone/>
              </a:pPr>
              <a:r>
                <a:rPr lang="en-US" sz="2700">
                  <a:solidFill>
                    <a:schemeClr val="lt1"/>
                  </a:solidFill>
                  <a:latin typeface="Fira Sans Extra Condensed Medium"/>
                  <a:ea typeface="Fira Sans Extra Condensed Medium"/>
                  <a:cs typeface="Fira Sans Extra Condensed Medium"/>
                  <a:sym typeface="Fira Sans Extra Condensed Medium"/>
                </a:rPr>
                <a:t>VISUALIZATION</a:t>
              </a:r>
              <a:endParaRPr sz="2700"/>
            </a:p>
          </p:txBody>
        </p:sp>
        <p:grpSp>
          <p:nvGrpSpPr>
            <p:cNvPr id="731" name="Google Shape;731;g2299ef9d14f_1_1002"/>
            <p:cNvGrpSpPr/>
            <p:nvPr/>
          </p:nvGrpSpPr>
          <p:grpSpPr>
            <a:xfrm>
              <a:off x="1305527" y="2267709"/>
              <a:ext cx="407775" cy="426654"/>
              <a:chOff x="-65148452" y="2212924"/>
              <a:chExt cx="239038" cy="250105"/>
            </a:xfrm>
          </p:grpSpPr>
          <p:sp>
            <p:nvSpPr>
              <p:cNvPr id="732" name="Google Shape;732;g2299ef9d14f_1_1002"/>
              <p:cNvSpPr/>
              <p:nvPr/>
            </p:nvSpPr>
            <p:spPr>
              <a:xfrm>
                <a:off x="-65148452" y="2217932"/>
                <a:ext cx="239038" cy="245097"/>
              </a:xfrm>
              <a:custGeom>
                <a:rect b="b" l="l" r="r" t="t"/>
                <a:pathLst>
                  <a:path extrusionOk="0" h="11028" w="11027">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3" name="Google Shape;733;g2299ef9d14f_1_1002"/>
              <p:cNvSpPr/>
              <p:nvPr/>
            </p:nvSpPr>
            <p:spPr>
              <a:xfrm>
                <a:off x="-65004224" y="2212924"/>
                <a:ext cx="94805" cy="88715"/>
              </a:xfrm>
              <a:custGeom>
                <a:rect b="b" l="l" r="r" t="t"/>
                <a:pathLst>
                  <a:path extrusionOk="0" h="5955" w="5956">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F0171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734" name="Google Shape;734;g2299ef9d14f_1_1002"/>
          <p:cNvGrpSpPr/>
          <p:nvPr/>
        </p:nvGrpSpPr>
        <p:grpSpPr>
          <a:xfrm>
            <a:off x="4885066" y="1452791"/>
            <a:ext cx="2747018" cy="5193517"/>
            <a:chOff x="4664243" y="1300649"/>
            <a:chExt cx="1792507" cy="3124108"/>
          </a:xfrm>
        </p:grpSpPr>
        <p:sp>
          <p:nvSpPr>
            <p:cNvPr id="735" name="Google Shape;735;g2299ef9d14f_1_1002"/>
            <p:cNvSpPr/>
            <p:nvPr/>
          </p:nvSpPr>
          <p:spPr>
            <a:xfrm flipH="1" rot="10800000">
              <a:off x="4664243" y="2015458"/>
              <a:ext cx="1792500" cy="2409300"/>
            </a:xfrm>
            <a:prstGeom prst="round2SameRect">
              <a:avLst>
                <a:gd fmla="val 5396" name="adj1"/>
                <a:gd fmla="val 0" name="adj2"/>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36" name="Google Shape;736;g2299ef9d14f_1_1002"/>
            <p:cNvSpPr txBox="1"/>
            <p:nvPr/>
          </p:nvSpPr>
          <p:spPr>
            <a:xfrm>
              <a:off x="4744201" y="2837614"/>
              <a:ext cx="1632600" cy="1506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500">
                  <a:solidFill>
                    <a:srgbClr val="434343"/>
                  </a:solidFill>
                  <a:latin typeface="Open Sans"/>
                  <a:ea typeface="Open Sans"/>
                  <a:cs typeface="Open Sans"/>
                  <a:sym typeface="Open Sans"/>
                </a:rPr>
                <a:t>Marvel's popularity through movies and TV shows has generated a wealth of data to explore. </a:t>
              </a:r>
              <a:endParaRPr sz="1900">
                <a:latin typeface="Roboto"/>
                <a:ea typeface="Roboto"/>
                <a:cs typeface="Roboto"/>
                <a:sym typeface="Roboto"/>
              </a:endParaRPr>
            </a:p>
          </p:txBody>
        </p:sp>
        <p:sp>
          <p:nvSpPr>
            <p:cNvPr id="737" name="Google Shape;737;g2299ef9d14f_1_1002"/>
            <p:cNvSpPr/>
            <p:nvPr/>
          </p:nvSpPr>
          <p:spPr>
            <a:xfrm>
              <a:off x="4664250" y="1300649"/>
              <a:ext cx="1792500" cy="585600"/>
            </a:xfrm>
            <a:prstGeom prst="round2SameRect">
              <a:avLst>
                <a:gd fmla="val 16667" name="adj1"/>
                <a:gd fmla="val 0" name="adj2"/>
              </a:avLst>
            </a:prstGeom>
            <a:solidFill>
              <a:srgbClr val="F01716"/>
            </a:solidFill>
            <a:ln cap="flat"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500"/>
                <a:buFont typeface="Arial"/>
                <a:buNone/>
              </a:pPr>
              <a:r>
                <a:rPr lang="en-US" sz="2700">
                  <a:solidFill>
                    <a:schemeClr val="lt1"/>
                  </a:solidFill>
                  <a:latin typeface="Fira Sans Extra Condensed Medium"/>
                  <a:ea typeface="Fira Sans Extra Condensed Medium"/>
                  <a:cs typeface="Fira Sans Extra Condensed Medium"/>
                  <a:sym typeface="Fira Sans Extra Condensed Medium"/>
                </a:rPr>
                <a:t>MARVEL</a:t>
              </a:r>
              <a:endParaRPr sz="2700"/>
            </a:p>
          </p:txBody>
        </p:sp>
      </p:grpSp>
      <p:pic>
        <p:nvPicPr>
          <p:cNvPr id="738" name="Google Shape;738;g2299ef9d14f_1_1002"/>
          <p:cNvPicPr preferRelativeResize="0"/>
          <p:nvPr/>
        </p:nvPicPr>
        <p:blipFill>
          <a:blip r:embed="rId3">
            <a:alphaModFix/>
          </a:blip>
          <a:stretch>
            <a:fillRect/>
          </a:stretch>
        </p:blipFill>
        <p:spPr>
          <a:xfrm>
            <a:off x="5662767" y="3081467"/>
            <a:ext cx="1191999" cy="695067"/>
          </a:xfrm>
          <a:prstGeom prst="rect">
            <a:avLst/>
          </a:prstGeom>
          <a:noFill/>
          <a:ln cap="flat" cmpd="sng" w="19050">
            <a:solidFill>
              <a:schemeClr val="dk2"/>
            </a:solidFill>
            <a:prstDash val="solid"/>
            <a:round/>
            <a:headEnd len="sm" w="sm" type="none"/>
            <a:tailEnd len="sm" w="sm" type="none"/>
          </a:ln>
        </p:spPr>
      </p:pic>
      <p:grpSp>
        <p:nvGrpSpPr>
          <p:cNvPr id="739" name="Google Shape;739;g2299ef9d14f_1_1002"/>
          <p:cNvGrpSpPr/>
          <p:nvPr/>
        </p:nvGrpSpPr>
        <p:grpSpPr>
          <a:xfrm>
            <a:off x="8937435" y="1452793"/>
            <a:ext cx="3010695" cy="5193517"/>
            <a:chOff x="4664243" y="1300649"/>
            <a:chExt cx="1792507" cy="3124108"/>
          </a:xfrm>
        </p:grpSpPr>
        <p:sp>
          <p:nvSpPr>
            <p:cNvPr id="740" name="Google Shape;740;g2299ef9d14f_1_1002"/>
            <p:cNvSpPr/>
            <p:nvPr/>
          </p:nvSpPr>
          <p:spPr>
            <a:xfrm flipH="1" rot="10800000">
              <a:off x="4664243" y="2015458"/>
              <a:ext cx="1792500" cy="2409300"/>
            </a:xfrm>
            <a:prstGeom prst="round2SameRect">
              <a:avLst>
                <a:gd fmla="val 5396" name="adj1"/>
                <a:gd fmla="val 0" name="adj2"/>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41" name="Google Shape;741;g2299ef9d14f_1_1002"/>
            <p:cNvSpPr txBox="1"/>
            <p:nvPr/>
          </p:nvSpPr>
          <p:spPr>
            <a:xfrm>
              <a:off x="4744201" y="2837614"/>
              <a:ext cx="1632600" cy="1506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300">
                  <a:solidFill>
                    <a:srgbClr val="434343"/>
                  </a:solidFill>
                  <a:latin typeface="Open Sans"/>
                  <a:ea typeface="Open Sans"/>
                  <a:cs typeface="Open Sans"/>
                  <a:sym typeface="Open Sans"/>
                </a:rPr>
                <a:t>By utilizing data visualization, this project presents factual insights on the Marvel universe, while also engaging the audience through a live survey to gather diverse perspectives on the characters, narratives, and expectations.</a:t>
              </a:r>
              <a:endParaRPr sz="1300">
                <a:solidFill>
                  <a:srgbClr val="434343"/>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200">
                <a:solidFill>
                  <a:srgbClr val="434343"/>
                </a:solidFill>
                <a:latin typeface="Open Sans"/>
                <a:ea typeface="Open Sans"/>
                <a:cs typeface="Open Sans"/>
                <a:sym typeface="Open Sans"/>
              </a:endParaRPr>
            </a:p>
            <a:p>
              <a:pPr indent="0" lvl="0" marL="0" rtl="0" algn="ctr">
                <a:spcBef>
                  <a:spcPts val="0"/>
                </a:spcBef>
                <a:spcAft>
                  <a:spcPts val="0"/>
                </a:spcAft>
                <a:buNone/>
              </a:pPr>
              <a:r>
                <a:t/>
              </a:r>
              <a:endParaRPr sz="1600">
                <a:latin typeface="Roboto"/>
                <a:ea typeface="Roboto"/>
                <a:cs typeface="Roboto"/>
                <a:sym typeface="Roboto"/>
              </a:endParaRPr>
            </a:p>
          </p:txBody>
        </p:sp>
        <p:sp>
          <p:nvSpPr>
            <p:cNvPr id="742" name="Google Shape;742;g2299ef9d14f_1_1002"/>
            <p:cNvSpPr/>
            <p:nvPr/>
          </p:nvSpPr>
          <p:spPr>
            <a:xfrm>
              <a:off x="4664250" y="1300649"/>
              <a:ext cx="1792500" cy="585600"/>
            </a:xfrm>
            <a:prstGeom prst="round2SameRect">
              <a:avLst>
                <a:gd fmla="val 16667" name="adj1"/>
                <a:gd fmla="val 0" name="adj2"/>
              </a:avLst>
            </a:prstGeom>
            <a:gradFill>
              <a:gsLst>
                <a:gs pos="0">
                  <a:srgbClr val="DB0000"/>
                </a:gs>
                <a:gs pos="100000">
                  <a:srgbClr val="540303"/>
                </a:gs>
              </a:gsLst>
              <a:lin ang="5400012" scaled="0"/>
            </a:gradFill>
            <a:ln cap="flat"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500"/>
                <a:buFont typeface="Arial"/>
                <a:buNone/>
              </a:pPr>
              <a:r>
                <a:rPr lang="en-US" sz="2700">
                  <a:solidFill>
                    <a:schemeClr val="lt1"/>
                  </a:solidFill>
                  <a:latin typeface="Fira Sans Extra Condensed Medium"/>
                  <a:ea typeface="Fira Sans Extra Condensed Medium"/>
                  <a:cs typeface="Fira Sans Extra Condensed Medium"/>
                  <a:sym typeface="Fira Sans Extra Condensed Medium"/>
                </a:rPr>
                <a:t>MARVEL-OUS INSIGHTS</a:t>
              </a:r>
              <a:endParaRPr sz="2700"/>
            </a:p>
          </p:txBody>
        </p:sp>
      </p:grpSp>
      <p:sp>
        <p:nvSpPr>
          <p:cNvPr id="743" name="Google Shape;743;g2299ef9d14f_1_1002"/>
          <p:cNvSpPr/>
          <p:nvPr/>
        </p:nvSpPr>
        <p:spPr>
          <a:xfrm>
            <a:off x="3767067" y="3776533"/>
            <a:ext cx="931200" cy="11169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4" name="Google Shape;744;g2299ef9d14f_1_1002"/>
          <p:cNvSpPr/>
          <p:nvPr/>
        </p:nvSpPr>
        <p:spPr>
          <a:xfrm>
            <a:off x="-86352667" y="3040733"/>
            <a:ext cx="422189" cy="426389"/>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81B39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5" name="Google Shape;745;g2299ef9d14f_1_1002"/>
          <p:cNvSpPr/>
          <p:nvPr/>
        </p:nvSpPr>
        <p:spPr>
          <a:xfrm>
            <a:off x="10082659" y="3065300"/>
            <a:ext cx="720220" cy="727385"/>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746" name="Google Shape;746;g2299ef9d14f_1_1002"/>
          <p:cNvSpPr/>
          <p:nvPr/>
        </p:nvSpPr>
        <p:spPr>
          <a:xfrm>
            <a:off x="10276167" y="3236361"/>
            <a:ext cx="280533" cy="271503"/>
          </a:xfrm>
          <a:custGeom>
            <a:rect b="b" l="l" r="r" t="t"/>
            <a:pathLst>
              <a:path extrusionOk="0" h="4098" w="586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F0171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727"/>
                                        </p:tgtEl>
                                        <p:attrNameLst>
                                          <p:attrName>style.visibility</p:attrName>
                                        </p:attrNameLst>
                                      </p:cBhvr>
                                      <p:to>
                                        <p:strVal val="visible"/>
                                      </p:to>
                                    </p:set>
                                    <p:anim calcmode="lin" valueType="num">
                                      <p:cBhvr additive="base">
                                        <p:cTn dur="400"/>
                                        <p:tgtEl>
                                          <p:spTgt spid="727"/>
                                        </p:tgtEl>
                                        <p:attrNameLst>
                                          <p:attrName>ppt_w</p:attrName>
                                        </p:attrNameLst>
                                      </p:cBhvr>
                                      <p:tavLst>
                                        <p:tav fmla="" tm="0">
                                          <p:val>
                                            <p:strVal val="0"/>
                                          </p:val>
                                        </p:tav>
                                        <p:tav fmla="" tm="100000">
                                          <p:val>
                                            <p:strVal val="#ppt_w"/>
                                          </p:val>
                                        </p:tav>
                                      </p:tavLst>
                                    </p:anim>
                                    <p:anim calcmode="lin" valueType="num">
                                      <p:cBhvr additive="base">
                                        <p:cTn dur="400"/>
                                        <p:tgtEl>
                                          <p:spTgt spid="727"/>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23" presetSubtype="16">
                                  <p:stCondLst>
                                    <p:cond delay="0"/>
                                  </p:stCondLst>
                                  <p:childTnLst>
                                    <p:set>
                                      <p:cBhvr>
                                        <p:cTn dur="1" fill="hold">
                                          <p:stCondLst>
                                            <p:cond delay="0"/>
                                          </p:stCondLst>
                                        </p:cTn>
                                        <p:tgtEl>
                                          <p:spTgt spid="743"/>
                                        </p:tgtEl>
                                        <p:attrNameLst>
                                          <p:attrName>style.visibility</p:attrName>
                                        </p:attrNameLst>
                                      </p:cBhvr>
                                      <p:to>
                                        <p:strVal val="visible"/>
                                      </p:to>
                                    </p:set>
                                    <p:anim calcmode="lin" valueType="num">
                                      <p:cBhvr additive="base">
                                        <p:cTn dur="400"/>
                                        <p:tgtEl>
                                          <p:spTgt spid="743"/>
                                        </p:tgtEl>
                                        <p:attrNameLst>
                                          <p:attrName>ppt_w</p:attrName>
                                        </p:attrNameLst>
                                      </p:cBhvr>
                                      <p:tavLst>
                                        <p:tav fmla="" tm="0">
                                          <p:val>
                                            <p:strVal val="0"/>
                                          </p:val>
                                        </p:tav>
                                        <p:tav fmla="" tm="100000">
                                          <p:val>
                                            <p:strVal val="#ppt_w"/>
                                          </p:val>
                                        </p:tav>
                                      </p:tavLst>
                                    </p:anim>
                                    <p:anim calcmode="lin" valueType="num">
                                      <p:cBhvr additive="base">
                                        <p:cTn dur="400"/>
                                        <p:tgtEl>
                                          <p:spTgt spid="74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734"/>
                                        </p:tgtEl>
                                        <p:attrNameLst>
                                          <p:attrName>style.visibility</p:attrName>
                                        </p:attrNameLst>
                                      </p:cBhvr>
                                      <p:to>
                                        <p:strVal val="visible"/>
                                      </p:to>
                                    </p:set>
                                    <p:anim calcmode="lin" valueType="num">
                                      <p:cBhvr additive="base">
                                        <p:cTn dur="400"/>
                                        <p:tgtEl>
                                          <p:spTgt spid="734"/>
                                        </p:tgtEl>
                                        <p:attrNameLst>
                                          <p:attrName>ppt_w</p:attrName>
                                        </p:attrNameLst>
                                      </p:cBhvr>
                                      <p:tavLst>
                                        <p:tav fmla="" tm="0">
                                          <p:val>
                                            <p:strVal val="0"/>
                                          </p:val>
                                        </p:tav>
                                        <p:tav fmla="" tm="100000">
                                          <p:val>
                                            <p:strVal val="#ppt_w"/>
                                          </p:val>
                                        </p:tav>
                                      </p:tavLst>
                                    </p:anim>
                                    <p:anim calcmode="lin" valueType="num">
                                      <p:cBhvr additive="base">
                                        <p:cTn dur="400"/>
                                        <p:tgtEl>
                                          <p:spTgt spid="73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738"/>
                                        </p:tgtEl>
                                        <p:attrNameLst>
                                          <p:attrName>style.visibility</p:attrName>
                                        </p:attrNameLst>
                                      </p:cBhvr>
                                      <p:to>
                                        <p:strVal val="visible"/>
                                      </p:to>
                                    </p:set>
                                    <p:anim calcmode="lin" valueType="num">
                                      <p:cBhvr additive="base">
                                        <p:cTn dur="400"/>
                                        <p:tgtEl>
                                          <p:spTgt spid="738"/>
                                        </p:tgtEl>
                                        <p:attrNameLst>
                                          <p:attrName>ppt_w</p:attrName>
                                        </p:attrNameLst>
                                      </p:cBhvr>
                                      <p:tavLst>
                                        <p:tav fmla="" tm="0">
                                          <p:val>
                                            <p:strVal val="0"/>
                                          </p:val>
                                        </p:tav>
                                        <p:tav fmla="" tm="100000">
                                          <p:val>
                                            <p:strVal val="#ppt_w"/>
                                          </p:val>
                                        </p:tav>
                                      </p:tavLst>
                                    </p:anim>
                                    <p:anim calcmode="lin" valueType="num">
                                      <p:cBhvr additive="base">
                                        <p:cTn dur="400"/>
                                        <p:tgtEl>
                                          <p:spTgt spid="73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726"/>
                                        </p:tgtEl>
                                        <p:attrNameLst>
                                          <p:attrName>style.visibility</p:attrName>
                                        </p:attrNameLst>
                                      </p:cBhvr>
                                      <p:to>
                                        <p:strVal val="visible"/>
                                      </p:to>
                                    </p:set>
                                    <p:anim calcmode="lin" valueType="num">
                                      <p:cBhvr additive="base">
                                        <p:cTn dur="400"/>
                                        <p:tgtEl>
                                          <p:spTgt spid="726"/>
                                        </p:tgtEl>
                                        <p:attrNameLst>
                                          <p:attrName>ppt_w</p:attrName>
                                        </p:attrNameLst>
                                      </p:cBhvr>
                                      <p:tavLst>
                                        <p:tav fmla="" tm="0">
                                          <p:val>
                                            <p:strVal val="0"/>
                                          </p:val>
                                        </p:tav>
                                        <p:tav fmla="" tm="100000">
                                          <p:val>
                                            <p:strVal val="#ppt_w"/>
                                          </p:val>
                                        </p:tav>
                                      </p:tavLst>
                                    </p:anim>
                                    <p:anim calcmode="lin" valueType="num">
                                      <p:cBhvr additive="base">
                                        <p:cTn dur="400"/>
                                        <p:tgtEl>
                                          <p:spTgt spid="72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39"/>
                                        </p:tgtEl>
                                        <p:attrNameLst>
                                          <p:attrName>style.visibility</p:attrName>
                                        </p:attrNameLst>
                                      </p:cBhvr>
                                      <p:to>
                                        <p:strVal val="visible"/>
                                      </p:to>
                                    </p:set>
                                    <p:anim calcmode="lin" valueType="num">
                                      <p:cBhvr additive="base">
                                        <p:cTn dur="500"/>
                                        <p:tgtEl>
                                          <p:spTgt spid="739"/>
                                        </p:tgtEl>
                                        <p:attrNameLst>
                                          <p:attrName>ppt_w</p:attrName>
                                        </p:attrNameLst>
                                      </p:cBhvr>
                                      <p:tavLst>
                                        <p:tav fmla="" tm="0">
                                          <p:val>
                                            <p:strVal val="0"/>
                                          </p:val>
                                        </p:tav>
                                        <p:tav fmla="" tm="100000">
                                          <p:val>
                                            <p:strVal val="#ppt_w"/>
                                          </p:val>
                                        </p:tav>
                                      </p:tavLst>
                                    </p:anim>
                                    <p:anim calcmode="lin" valueType="num">
                                      <p:cBhvr additive="base">
                                        <p:cTn dur="500"/>
                                        <p:tgtEl>
                                          <p:spTgt spid="73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745"/>
                                        </p:tgtEl>
                                        <p:attrNameLst>
                                          <p:attrName>style.visibility</p:attrName>
                                        </p:attrNameLst>
                                      </p:cBhvr>
                                      <p:to>
                                        <p:strVal val="visible"/>
                                      </p:to>
                                    </p:set>
                                    <p:anim calcmode="lin" valueType="num">
                                      <p:cBhvr additive="base">
                                        <p:cTn dur="1000"/>
                                        <p:tgtEl>
                                          <p:spTgt spid="745"/>
                                        </p:tgtEl>
                                        <p:attrNameLst>
                                          <p:attrName>ppt_w</p:attrName>
                                        </p:attrNameLst>
                                      </p:cBhvr>
                                      <p:tavLst>
                                        <p:tav fmla="" tm="0">
                                          <p:val>
                                            <p:strVal val="0"/>
                                          </p:val>
                                        </p:tav>
                                        <p:tav fmla="" tm="100000">
                                          <p:val>
                                            <p:strVal val="#ppt_w"/>
                                          </p:val>
                                        </p:tav>
                                      </p:tavLst>
                                    </p:anim>
                                    <p:anim calcmode="lin" valueType="num">
                                      <p:cBhvr additive="base">
                                        <p:cTn dur="1000"/>
                                        <p:tgtEl>
                                          <p:spTgt spid="74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746"/>
                                        </p:tgtEl>
                                        <p:attrNameLst>
                                          <p:attrName>style.visibility</p:attrName>
                                        </p:attrNameLst>
                                      </p:cBhvr>
                                      <p:to>
                                        <p:strVal val="visible"/>
                                      </p:to>
                                    </p:set>
                                    <p:anim calcmode="lin" valueType="num">
                                      <p:cBhvr additive="base">
                                        <p:cTn dur="500"/>
                                        <p:tgtEl>
                                          <p:spTgt spid="746"/>
                                        </p:tgtEl>
                                        <p:attrNameLst>
                                          <p:attrName>ppt_w</p:attrName>
                                        </p:attrNameLst>
                                      </p:cBhvr>
                                      <p:tavLst>
                                        <p:tav fmla="" tm="0">
                                          <p:val>
                                            <p:strVal val="0"/>
                                          </p:val>
                                        </p:tav>
                                        <p:tav fmla="" tm="100000">
                                          <p:val>
                                            <p:strVal val="#ppt_w"/>
                                          </p:val>
                                        </p:tav>
                                      </p:tavLst>
                                    </p:anim>
                                    <p:anim calcmode="lin" valueType="num">
                                      <p:cBhvr additive="base">
                                        <p:cTn dur="500"/>
                                        <p:tgtEl>
                                          <p:spTgt spid="74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g2436bda7628_0_98"/>
          <p:cNvSpPr txBox="1"/>
          <p:nvPr>
            <p:ph type="title"/>
          </p:nvPr>
        </p:nvSpPr>
        <p:spPr>
          <a:xfrm>
            <a:off x="512225" y="351700"/>
            <a:ext cx="6699900" cy="6963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US">
                <a:solidFill>
                  <a:srgbClr val="C00000"/>
                </a:solidFill>
                <a:latin typeface="Comfortaa"/>
                <a:ea typeface="Comfortaa"/>
                <a:cs typeface="Comfortaa"/>
                <a:sym typeface="Comfortaa"/>
              </a:rPr>
              <a:t>Literature Survey</a:t>
            </a:r>
            <a:endParaRPr b="1">
              <a:solidFill>
                <a:srgbClr val="C00000"/>
              </a:solidFill>
              <a:latin typeface="Comfortaa"/>
              <a:ea typeface="Comfortaa"/>
              <a:cs typeface="Comfortaa"/>
              <a:sym typeface="Comfortaa"/>
            </a:endParaRPr>
          </a:p>
        </p:txBody>
      </p:sp>
      <p:graphicFrame>
        <p:nvGraphicFramePr>
          <p:cNvPr id="752" name="Google Shape;752;g2436bda7628_0_98"/>
          <p:cNvGraphicFramePr/>
          <p:nvPr/>
        </p:nvGraphicFramePr>
        <p:xfrm>
          <a:off x="512225" y="1244950"/>
          <a:ext cx="3000000" cy="3000000"/>
        </p:xfrm>
        <a:graphic>
          <a:graphicData uri="http://schemas.openxmlformats.org/drawingml/2006/table">
            <a:tbl>
              <a:tblPr>
                <a:noFill/>
                <a:tableStyleId>{1B738179-04DD-4E80-9D35-2D4BB619F827}</a:tableStyleId>
              </a:tblPr>
              <a:tblGrid>
                <a:gridCol w="3822900"/>
                <a:gridCol w="3347925"/>
                <a:gridCol w="3753375"/>
              </a:tblGrid>
              <a:tr h="368950">
                <a:tc>
                  <a:txBody>
                    <a:bodyPr/>
                    <a:lstStyle/>
                    <a:p>
                      <a:pPr indent="0" lvl="0" marL="0" rtl="0" algn="l">
                        <a:spcBef>
                          <a:spcPts val="0"/>
                        </a:spcBef>
                        <a:spcAft>
                          <a:spcPts val="0"/>
                        </a:spcAft>
                        <a:buNone/>
                      </a:pPr>
                      <a:r>
                        <a:rPr b="1" lang="en-US"/>
                        <a:t>Name of the Article</a:t>
                      </a:r>
                      <a:endParaRPr b="1"/>
                    </a:p>
                  </a:txBody>
                  <a:tcPr marT="91425" marB="91425" marR="91425" marL="91425">
                    <a:solidFill>
                      <a:srgbClr val="F4CCCC"/>
                    </a:solidFill>
                  </a:tcPr>
                </a:tc>
                <a:tc>
                  <a:txBody>
                    <a:bodyPr/>
                    <a:lstStyle/>
                    <a:p>
                      <a:pPr indent="0" lvl="0" marL="0" rtl="0" algn="l">
                        <a:spcBef>
                          <a:spcPts val="0"/>
                        </a:spcBef>
                        <a:spcAft>
                          <a:spcPts val="0"/>
                        </a:spcAft>
                        <a:buNone/>
                      </a:pPr>
                      <a:r>
                        <a:rPr b="1" lang="en-US"/>
                        <a:t>About the Article</a:t>
                      </a:r>
                      <a:endParaRPr b="1"/>
                    </a:p>
                  </a:txBody>
                  <a:tcPr marT="91425" marB="91425" marR="91425" marL="91425">
                    <a:solidFill>
                      <a:srgbClr val="F4CCCC"/>
                    </a:solidFill>
                  </a:tcPr>
                </a:tc>
                <a:tc>
                  <a:txBody>
                    <a:bodyPr/>
                    <a:lstStyle/>
                    <a:p>
                      <a:pPr indent="0" lvl="0" marL="0" rtl="0" algn="l">
                        <a:spcBef>
                          <a:spcPts val="0"/>
                        </a:spcBef>
                        <a:spcAft>
                          <a:spcPts val="0"/>
                        </a:spcAft>
                        <a:buNone/>
                      </a:pPr>
                      <a:r>
                        <a:rPr b="1" lang="en-US"/>
                        <a:t>How was it helpful in our Marvel project?</a:t>
                      </a:r>
                      <a:endParaRPr b="1"/>
                    </a:p>
                  </a:txBody>
                  <a:tcPr marT="91425" marB="91425" marR="91425" marL="91425">
                    <a:solidFill>
                      <a:srgbClr val="F4CCCC"/>
                    </a:solidFill>
                  </a:tcPr>
                </a:tc>
              </a:tr>
              <a:tr h="965000">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latin typeface="Open Sans"/>
                          <a:ea typeface="Open Sans"/>
                          <a:cs typeface="Open Sans"/>
                          <a:sym typeface="Open Sans"/>
                        </a:rPr>
                        <a:t>The paper by Inseok Ko, and Hyejung Chang, titled </a:t>
                      </a:r>
                      <a:r>
                        <a:rPr b="1" lang="en-US" sz="1000">
                          <a:solidFill>
                            <a:schemeClr val="dk1"/>
                          </a:solidFill>
                          <a:latin typeface="Open Sans"/>
                          <a:ea typeface="Open Sans"/>
                          <a:cs typeface="Open Sans"/>
                          <a:sym typeface="Open Sans"/>
                        </a:rPr>
                        <a:t>"Interactive Visualization and Analysis of Healthcare Data Using Tableau"</a:t>
                      </a:r>
                      <a:r>
                        <a:rPr lang="en-US" sz="1000">
                          <a:solidFill>
                            <a:schemeClr val="dk1"/>
                          </a:solidFill>
                          <a:latin typeface="Open Sans"/>
                          <a:ea typeface="Open Sans"/>
                          <a:cs typeface="Open Sans"/>
                          <a:sym typeface="Open Sans"/>
                        </a:rPr>
                        <a:t> </a:t>
                      </a:r>
                      <a:endParaRPr>
                        <a:latin typeface="Open Sans"/>
                        <a:ea typeface="Open Sans"/>
                        <a:cs typeface="Open Sans"/>
                        <a:sym typeface="Open Sans"/>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 paper highlights Tableau as software that facilitates the exploration and understanding of data through interactive visualizations.</a:t>
                      </a:r>
                      <a:endParaRPr/>
                    </a:p>
                  </a:txBody>
                  <a:tcPr marT="91425" marB="91425" marR="91425" marL="91425"/>
                </a:tc>
                <a:tc>
                  <a:txBody>
                    <a:bodyPr/>
                    <a:lstStyle/>
                    <a:p>
                      <a:pPr indent="0" lvl="0" marL="0" rtl="0" algn="l">
                        <a:lnSpc>
                          <a:spcPct val="115000"/>
                        </a:lnSpc>
                        <a:spcBef>
                          <a:spcPts val="0"/>
                        </a:spcBef>
                        <a:spcAft>
                          <a:spcPts val="0"/>
                        </a:spcAft>
                        <a:buNone/>
                      </a:pPr>
                      <a:r>
                        <a:rPr lang="en-US" sz="1000">
                          <a:solidFill>
                            <a:schemeClr val="dk1"/>
                          </a:solidFill>
                        </a:rPr>
                        <a:t>We have drawn inspiration from the concepts and techniques presented in the paper, such as interactive visualizations, customizations, and different chart types, and adapted them to suit the requirements of your Marvel dashboard.</a:t>
                      </a:r>
                      <a:endParaRPr/>
                    </a:p>
                  </a:txBody>
                  <a:tcPr marT="91425" marB="91425" marR="91425" marL="91425"/>
                </a:tc>
              </a:tr>
              <a:tr h="740075">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 paper by María Teresa Rodríguez, Sérgio Nunes, and Tiago Devezas titled </a:t>
                      </a:r>
                      <a:r>
                        <a:rPr b="1" lang="en-US" sz="1000">
                          <a:solidFill>
                            <a:schemeClr val="dk1"/>
                          </a:solidFill>
                        </a:rPr>
                        <a:t>“Telling Stories with Data Visualization”</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 paper aims to inspire further research and emphasizes the value of incorporating storytelling with data in creating engaging and informative experiences.</a:t>
                      </a:r>
                      <a:endParaRPr/>
                    </a:p>
                  </a:txBody>
                  <a:tcPr marT="91425" marB="91425" marR="91425" marL="91425"/>
                </a:tc>
                <a:tc>
                  <a:txBody>
                    <a:bodyPr/>
                    <a:lstStyle/>
                    <a:p>
                      <a:pPr indent="0" lvl="0" marL="0" rtl="0" algn="l">
                        <a:lnSpc>
                          <a:spcPct val="115000"/>
                        </a:lnSpc>
                        <a:spcBef>
                          <a:spcPts val="0"/>
                        </a:spcBef>
                        <a:spcAft>
                          <a:spcPts val="0"/>
                        </a:spcAft>
                        <a:buNone/>
                      </a:pPr>
                      <a:r>
                        <a:rPr lang="en-US" sz="1000">
                          <a:solidFill>
                            <a:schemeClr val="dk1"/>
                          </a:solidFill>
                        </a:rPr>
                        <a:t>It can guide the design of effective visualizations for the Marvel project, inspire the incorporation of narrative elements.</a:t>
                      </a:r>
                      <a:endParaRPr/>
                    </a:p>
                  </a:txBody>
                  <a:tcPr marT="91425" marB="91425" marR="91425" marL="91425"/>
                </a:tc>
              </a:tr>
              <a:tr h="1021750">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 review paper by Jonas Van Der Donckt, Jeroen Van der Donckt, Emiel Deprost, Sofie Van Hoecke titled ” </a:t>
                      </a:r>
                      <a:r>
                        <a:rPr b="1" lang="en-US" sz="1000">
                          <a:solidFill>
                            <a:schemeClr val="dk1"/>
                          </a:solidFill>
                        </a:rPr>
                        <a:t>An overview and comparison of free Python libraries for data mining and big data analysis” </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 paper recommend: pandas for data preparation; Matplotlib, seaborn or Plotly for data visualization.</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This paper offers valuable insights for our Marvel data visualization project by comparing data visualization libraries in Python, and providing recommended libraries for tasks like data preparation and analysis</a:t>
                      </a:r>
                      <a:endParaRPr sz="1000">
                        <a:solidFill>
                          <a:schemeClr val="dk1"/>
                        </a:solidFill>
                      </a:endParaRPr>
                    </a:p>
                    <a:p>
                      <a:pPr indent="0" lvl="0" marL="0" rtl="0" algn="l">
                        <a:spcBef>
                          <a:spcPts val="0"/>
                        </a:spcBef>
                        <a:spcAft>
                          <a:spcPts val="0"/>
                        </a:spcAft>
                        <a:buNone/>
                      </a:pPr>
                      <a:r>
                        <a:t/>
                      </a:r>
                      <a:endParaRPr/>
                    </a:p>
                  </a:txBody>
                  <a:tcPr marT="91425" marB="91425" marR="91425" marL="91425"/>
                </a:tc>
              </a:tr>
              <a:tr h="1021750">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 paper by Jaehoon Lee, Giseop Noh, Chong Kwon Kim titled </a:t>
                      </a:r>
                      <a:r>
                        <a:rPr b="1" lang="en-US" sz="1000">
                          <a:solidFill>
                            <a:schemeClr val="dk1"/>
                          </a:solidFill>
                        </a:rPr>
                        <a:t>“Analysis &amp; Visualization on movie’s popularity and reviews”</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This paper focuses on visualization tools that utilize normalized graphs to uncover the underlying moods of movies and illustrate their intricate relationships</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This paper on movie analysis and visualization can be useful for your Marvel project by providing insights into the relationship between audience reviews and popularity through visualizations and uncovering the impact.</a:t>
                      </a:r>
                      <a:endParaRPr sz="1000">
                        <a:solidFill>
                          <a:schemeClr val="dk1"/>
                        </a:solidFill>
                      </a:endParaRPr>
                    </a:p>
                    <a:p>
                      <a:pPr indent="0" lvl="0" marL="0" rtl="0" algn="l">
                        <a:spcBef>
                          <a:spcPts val="0"/>
                        </a:spcBef>
                        <a:spcAft>
                          <a:spcPts val="0"/>
                        </a:spcAft>
                        <a:buNone/>
                      </a:pPr>
                      <a:r>
                        <a:t/>
                      </a:r>
                      <a:endParaRPr/>
                    </a:p>
                  </a:txBody>
                  <a:tcPr marT="91425" marB="91425" marR="91425" marL="91425"/>
                </a:tc>
              </a:tr>
              <a:tr h="822750">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 article by Louis T. Becker and Elyssa M. Gould titled “</a:t>
                      </a:r>
                      <a:r>
                        <a:rPr b="1" lang="en-US" sz="1000">
                          <a:solidFill>
                            <a:schemeClr val="dk1"/>
                          </a:solidFill>
                        </a:rPr>
                        <a:t>Microsoft Power BI: Extending Excel to Manipulate, Analyze, and Visualize Diverse Data”</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b="1" lang="en-US" sz="1000">
                          <a:solidFill>
                            <a:schemeClr val="dk1"/>
                          </a:solidFill>
                        </a:rPr>
                        <a:t> I</a:t>
                      </a:r>
                      <a:r>
                        <a:rPr lang="en-US" sz="1000">
                          <a:solidFill>
                            <a:schemeClr val="dk1"/>
                          </a:solidFill>
                        </a:rPr>
                        <a:t>ntroduces Microsoft's Power BI software and its integration with newer versions of Excel, highlighting its potential benefits for librarians in analyzing and visualizing data from diverse sources encountered in library operations</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Analyzing and visualizing data related to writer and production survey aspects of the Marvel universe.</a:t>
                      </a:r>
                      <a:endParaRPr sz="1000">
                        <a:solidFill>
                          <a:schemeClr val="dk1"/>
                        </a:solidFill>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6" name="Shape 756"/>
        <p:cNvGrpSpPr/>
        <p:nvPr/>
      </p:nvGrpSpPr>
      <p:grpSpPr>
        <a:xfrm>
          <a:off x="0" y="0"/>
          <a:ext cx="0" cy="0"/>
          <a:chOff x="0" y="0"/>
          <a:chExt cx="0" cy="0"/>
        </a:xfrm>
      </p:grpSpPr>
      <p:sp>
        <p:nvSpPr>
          <p:cNvPr id="757" name="Google Shape;757;p6"/>
          <p:cNvSpPr txBox="1"/>
          <p:nvPr>
            <p:ph idx="4294967295" type="title"/>
          </p:nvPr>
        </p:nvSpPr>
        <p:spPr>
          <a:xfrm>
            <a:off x="344900" y="338450"/>
            <a:ext cx="10667700" cy="835800"/>
          </a:xfrm>
          <a:prstGeom prst="rect">
            <a:avLst/>
          </a:prstGeom>
          <a:noFill/>
          <a:ln>
            <a:noFill/>
          </a:ln>
        </p:spPr>
        <p:txBody>
          <a:bodyPr anchorCtr="0" anchor="b" bIns="0" lIns="228600" spcFirstLastPara="1" rIns="228600" wrap="square" tIns="228600">
            <a:normAutofit/>
          </a:bodyPr>
          <a:lstStyle/>
          <a:p>
            <a:pPr indent="0" lvl="0" marL="0" rtl="0" algn="l">
              <a:lnSpc>
                <a:spcPct val="80000"/>
              </a:lnSpc>
              <a:spcBef>
                <a:spcPts val="0"/>
              </a:spcBef>
              <a:spcAft>
                <a:spcPts val="0"/>
              </a:spcAft>
              <a:buClr>
                <a:schemeClr val="accent1"/>
              </a:buClr>
              <a:buSzPts val="5400"/>
              <a:buFont typeface="Calibri"/>
              <a:buNone/>
            </a:pPr>
            <a:r>
              <a:rPr b="1" lang="en-US" sz="4200">
                <a:solidFill>
                  <a:srgbClr val="C00000"/>
                </a:solidFill>
                <a:latin typeface="Comfortaa"/>
                <a:ea typeface="Comfortaa"/>
                <a:cs typeface="Comfortaa"/>
                <a:sym typeface="Comfortaa"/>
              </a:rPr>
              <a:t>Crisp DM Methodology</a:t>
            </a:r>
            <a:endParaRPr b="1" sz="4200">
              <a:solidFill>
                <a:srgbClr val="C00000"/>
              </a:solidFill>
              <a:latin typeface="Comfortaa"/>
              <a:ea typeface="Comfortaa"/>
              <a:cs typeface="Comfortaa"/>
              <a:sym typeface="Comfortaa"/>
            </a:endParaRPr>
          </a:p>
        </p:txBody>
      </p:sp>
      <p:pic>
        <p:nvPicPr>
          <p:cNvPr id="758" name="Google Shape;758;p6"/>
          <p:cNvPicPr preferRelativeResize="0"/>
          <p:nvPr/>
        </p:nvPicPr>
        <p:blipFill>
          <a:blip r:embed="rId3">
            <a:alphaModFix/>
          </a:blip>
          <a:stretch>
            <a:fillRect/>
          </a:stretch>
        </p:blipFill>
        <p:spPr>
          <a:xfrm>
            <a:off x="601400" y="1365100"/>
            <a:ext cx="5474650" cy="4992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 name="Shape 762"/>
        <p:cNvGrpSpPr/>
        <p:nvPr/>
      </p:nvGrpSpPr>
      <p:grpSpPr>
        <a:xfrm>
          <a:off x="0" y="0"/>
          <a:ext cx="0" cy="0"/>
          <a:chOff x="0" y="0"/>
          <a:chExt cx="0" cy="0"/>
        </a:xfrm>
      </p:grpSpPr>
      <p:sp>
        <p:nvSpPr>
          <p:cNvPr id="763" name="Google Shape;763;g2299ef9d14f_7_12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120000"/>
              </a:lnSpc>
              <a:spcBef>
                <a:spcPts val="0"/>
              </a:spcBef>
              <a:spcAft>
                <a:spcPts val="0"/>
              </a:spcAft>
              <a:buNone/>
            </a:pPr>
            <a:r>
              <a:t/>
            </a:r>
            <a:endParaRPr sz="1800">
              <a:solidFill>
                <a:schemeClr val="lt1"/>
              </a:solidFill>
              <a:latin typeface="Rockwell"/>
              <a:ea typeface="Rockwell"/>
              <a:cs typeface="Rockwell"/>
              <a:sym typeface="Rockwell"/>
            </a:endParaRPr>
          </a:p>
        </p:txBody>
      </p:sp>
      <p:grpSp>
        <p:nvGrpSpPr>
          <p:cNvPr id="764" name="Google Shape;764;g2299ef9d14f_7_126"/>
          <p:cNvGrpSpPr/>
          <p:nvPr/>
        </p:nvGrpSpPr>
        <p:grpSpPr>
          <a:xfrm>
            <a:off x="544363" y="2375"/>
            <a:ext cx="12161838" cy="6853238"/>
            <a:chOff x="4763" y="0"/>
            <a:chExt cx="12161838" cy="6853238"/>
          </a:xfrm>
        </p:grpSpPr>
        <p:sp>
          <p:nvSpPr>
            <p:cNvPr id="765" name="Google Shape;765;g2299ef9d14f_7_126"/>
            <p:cNvSpPr/>
            <p:nvPr/>
          </p:nvSpPr>
          <p:spPr>
            <a:xfrm>
              <a:off x="1306513" y="0"/>
              <a:ext cx="3862388" cy="6843712"/>
            </a:xfrm>
            <a:custGeom>
              <a:rect b="b" l="l" r="r" t="t"/>
              <a:pathLst>
                <a:path extrusionOk="0" h="1440" w="813">
                  <a:moveTo>
                    <a:pt x="813" y="0"/>
                  </a:moveTo>
                  <a:cubicBezTo>
                    <a:pt x="331" y="221"/>
                    <a:pt x="0" y="1039"/>
                    <a:pt x="435" y="1440"/>
                  </a:cubicBezTo>
                </a:path>
              </a:pathLst>
            </a:custGeom>
            <a:noFill/>
            <a:ln cap="flat" cmpd="sng" w="9525">
              <a:solidFill>
                <a:schemeClr val="accent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766" name="Google Shape;766;g2299ef9d14f_7_126"/>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g2299ef9d14f_7_126"/>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g2299ef9d14f_7_126"/>
            <p:cNvSpPr/>
            <p:nvPr/>
          </p:nvSpPr>
          <p:spPr>
            <a:xfrm>
              <a:off x="1120775" y="0"/>
              <a:ext cx="3676651" cy="6843712"/>
            </a:xfrm>
            <a:custGeom>
              <a:rect b="b" l="l" r="r" t="t"/>
              <a:pathLst>
                <a:path extrusionOk="0" h="1440" w="774">
                  <a:moveTo>
                    <a:pt x="774" y="0"/>
                  </a:moveTo>
                  <a:cubicBezTo>
                    <a:pt x="312" y="240"/>
                    <a:pt x="0" y="1034"/>
                    <a:pt x="411" y="1440"/>
                  </a:cubicBezTo>
                </a:path>
              </a:pathLst>
            </a:custGeom>
            <a:noFill/>
            <a:ln cap="flat" cmpd="sng" w="9525">
              <a:solidFill>
                <a:schemeClr val="accent1">
                  <a:alpha val="1765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2299ef9d14f_7_126"/>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accent1">
                  <a:alpha val="1765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g2299ef9d14f_7_126"/>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accent1">
                  <a:alpha val="1765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g2299ef9d14f_7_126"/>
            <p:cNvSpPr/>
            <p:nvPr/>
          </p:nvSpPr>
          <p:spPr>
            <a:xfrm>
              <a:off x="1001713" y="0"/>
              <a:ext cx="3621089" cy="6843712"/>
            </a:xfrm>
            <a:custGeom>
              <a:rect b="b" l="l" r="r" t="t"/>
              <a:pathLst>
                <a:path extrusionOk="0" h="1440" w="762">
                  <a:moveTo>
                    <a:pt x="762" y="0"/>
                  </a:moveTo>
                  <a:cubicBezTo>
                    <a:pt x="308" y="245"/>
                    <a:pt x="0" y="1033"/>
                    <a:pt x="403" y="1440"/>
                  </a:cubicBezTo>
                </a:path>
              </a:pathLst>
            </a:custGeom>
            <a:noFill/>
            <a:ln cap="flat" cmpd="sng" w="9525">
              <a:solidFill>
                <a:schemeClr val="accent1">
                  <a:alpha val="149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2299ef9d14f_7_126"/>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accent1">
                  <a:alpha val="149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2299ef9d14f_7_126"/>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accent1">
                  <a:alpha val="149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2299ef9d14f_7_126"/>
            <p:cNvSpPr/>
            <p:nvPr/>
          </p:nvSpPr>
          <p:spPr>
            <a:xfrm>
              <a:off x="1001713" y="0"/>
              <a:ext cx="3244849" cy="6843712"/>
            </a:xfrm>
            <a:custGeom>
              <a:rect b="b" l="l" r="r" t="t"/>
              <a:pathLst>
                <a:path extrusionOk="0" h="1440" w="683">
                  <a:moveTo>
                    <a:pt x="683" y="0"/>
                  </a:moveTo>
                  <a:cubicBezTo>
                    <a:pt x="258" y="256"/>
                    <a:pt x="0" y="1041"/>
                    <a:pt x="355" y="1440"/>
                  </a:cubicBezTo>
                </a:path>
              </a:pathLst>
            </a:custGeom>
            <a:noFill/>
            <a:ln cap="flat" cmpd="sng" w="9525">
              <a:solidFill>
                <a:schemeClr val="accent1">
                  <a:alpha val="129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g2299ef9d14f_7_126"/>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accent1">
                  <a:alpha val="1176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g2299ef9d14f_7_126"/>
            <p:cNvSpPr/>
            <p:nvPr/>
          </p:nvSpPr>
          <p:spPr>
            <a:xfrm>
              <a:off x="889000" y="0"/>
              <a:ext cx="3230563" cy="6843712"/>
            </a:xfrm>
            <a:custGeom>
              <a:rect b="b" l="l" r="r" t="t"/>
              <a:pathLst>
                <a:path extrusionOk="0" h="1440" w="680">
                  <a:moveTo>
                    <a:pt x="680" y="0"/>
                  </a:moveTo>
                  <a:cubicBezTo>
                    <a:pt x="257" y="265"/>
                    <a:pt x="0" y="1026"/>
                    <a:pt x="337" y="1440"/>
                  </a:cubicBezTo>
                </a:path>
              </a:pathLst>
            </a:custGeom>
            <a:noFill/>
            <a:ln cap="flat" cmpd="sng" w="9525">
              <a:solidFill>
                <a:schemeClr val="accent1">
                  <a:alpha val="129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g2299ef9d14f_7_126"/>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accent1">
                  <a:alpha val="98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g2299ef9d14f_7_126"/>
            <p:cNvSpPr/>
            <p:nvPr/>
          </p:nvSpPr>
          <p:spPr>
            <a:xfrm>
              <a:off x="484188" y="0"/>
              <a:ext cx="3421064" cy="6843712"/>
            </a:xfrm>
            <a:custGeom>
              <a:rect b="b" l="l" r="r" t="t"/>
              <a:pathLst>
                <a:path extrusionOk="0" h="1440" w="720">
                  <a:moveTo>
                    <a:pt x="720" y="0"/>
                  </a:moveTo>
                  <a:cubicBezTo>
                    <a:pt x="316" y="282"/>
                    <a:pt x="0" y="1018"/>
                    <a:pt x="362" y="1440"/>
                  </a:cubicBezTo>
                </a:path>
              </a:pathLst>
            </a:custGeom>
            <a:noFill/>
            <a:ln cap="flat" cmpd="sng" w="9525">
              <a:solidFill>
                <a:schemeClr val="accent1">
                  <a:alpha val="1176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g2299ef9d14f_7_126"/>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accent1">
                  <a:alpha val="78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g2299ef9d14f_7_126"/>
            <p:cNvSpPr/>
            <p:nvPr/>
          </p:nvSpPr>
          <p:spPr>
            <a:xfrm>
              <a:off x="598488" y="0"/>
              <a:ext cx="2717799" cy="6843712"/>
            </a:xfrm>
            <a:custGeom>
              <a:rect b="b" l="l" r="r" t="t"/>
              <a:pathLst>
                <a:path extrusionOk="0" h="1440" w="572">
                  <a:moveTo>
                    <a:pt x="572" y="0"/>
                  </a:moveTo>
                  <a:cubicBezTo>
                    <a:pt x="213" y="320"/>
                    <a:pt x="0" y="979"/>
                    <a:pt x="164" y="1440"/>
                  </a:cubicBezTo>
                </a:path>
              </a:pathLst>
            </a:custGeom>
            <a:noFill/>
            <a:ln cap="flat" cmpd="sng" w="12700">
              <a:solidFill>
                <a:schemeClr val="accent1">
                  <a:alpha val="1176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g2299ef9d14f_7_126"/>
            <p:cNvSpPr/>
            <p:nvPr/>
          </p:nvSpPr>
          <p:spPr>
            <a:xfrm>
              <a:off x="261938" y="0"/>
              <a:ext cx="2944812" cy="6843712"/>
            </a:xfrm>
            <a:custGeom>
              <a:rect b="b" l="l" r="r" t="t"/>
              <a:pathLst>
                <a:path extrusionOk="0" h="1440" w="620">
                  <a:moveTo>
                    <a:pt x="620" y="0"/>
                  </a:moveTo>
                  <a:cubicBezTo>
                    <a:pt x="248" y="325"/>
                    <a:pt x="0" y="960"/>
                    <a:pt x="186" y="1440"/>
                  </a:cubicBezTo>
                </a:path>
              </a:pathLst>
            </a:custGeom>
            <a:noFill/>
            <a:ln cap="flat" cmpd="sng" w="9525">
              <a:solidFill>
                <a:schemeClr val="accent1">
                  <a:alpha val="1176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g2299ef9d14f_7_126"/>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accent1">
                  <a:alpha val="98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g2299ef9d14f_7_126"/>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2299ef9d14f_7_126"/>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accent1">
                  <a:alpha val="78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 name="Google Shape;785;g2299ef9d14f_7_126"/>
          <p:cNvSpPr txBox="1"/>
          <p:nvPr/>
        </p:nvSpPr>
        <p:spPr>
          <a:xfrm>
            <a:off x="322263" y="266700"/>
            <a:ext cx="10422600" cy="9153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500">
                <a:solidFill>
                  <a:srgbClr val="C00000"/>
                </a:solidFill>
                <a:latin typeface="Comfortaa"/>
                <a:ea typeface="Comfortaa"/>
                <a:cs typeface="Comfortaa"/>
                <a:sym typeface="Comfortaa"/>
              </a:rPr>
              <a:t>Data Process Diagram</a:t>
            </a:r>
            <a:endParaRPr b="1" sz="3500">
              <a:solidFill>
                <a:srgbClr val="C00000"/>
              </a:solidFill>
              <a:latin typeface="Comfortaa"/>
              <a:ea typeface="Comfortaa"/>
              <a:cs typeface="Comfortaa"/>
              <a:sym typeface="Comfortaa"/>
            </a:endParaRPr>
          </a:p>
        </p:txBody>
      </p:sp>
      <p:pic>
        <p:nvPicPr>
          <p:cNvPr id="786" name="Google Shape;786;g2299ef9d14f_7_126"/>
          <p:cNvPicPr preferRelativeResize="0"/>
          <p:nvPr/>
        </p:nvPicPr>
        <p:blipFill>
          <a:blip r:embed="rId3">
            <a:alphaModFix/>
          </a:blip>
          <a:stretch>
            <a:fillRect/>
          </a:stretch>
        </p:blipFill>
        <p:spPr>
          <a:xfrm>
            <a:off x="0" y="1427018"/>
            <a:ext cx="12192001" cy="54286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0" name="Shape 790"/>
        <p:cNvGrpSpPr/>
        <p:nvPr/>
      </p:nvGrpSpPr>
      <p:grpSpPr>
        <a:xfrm>
          <a:off x="0" y="0"/>
          <a:ext cx="0" cy="0"/>
          <a:chOff x="0" y="0"/>
          <a:chExt cx="0" cy="0"/>
        </a:xfrm>
      </p:grpSpPr>
      <p:grpSp>
        <p:nvGrpSpPr>
          <p:cNvPr id="791" name="Google Shape;791;g2299ef9d14f_1_470"/>
          <p:cNvGrpSpPr/>
          <p:nvPr/>
        </p:nvGrpSpPr>
        <p:grpSpPr>
          <a:xfrm>
            <a:off x="-329674" y="-59376"/>
            <a:ext cx="12515851" cy="6923799"/>
            <a:chOff x="-329674" y="-51881"/>
            <a:chExt cx="12515851" cy="6923799"/>
          </a:xfrm>
        </p:grpSpPr>
        <p:sp>
          <p:nvSpPr>
            <p:cNvPr id="792" name="Google Shape;792;g2299ef9d14f_1_470"/>
            <p:cNvSpPr/>
            <p:nvPr/>
          </p:nvSpPr>
          <p:spPr>
            <a:xfrm>
              <a:off x="-329674" y="1298404"/>
              <a:ext cx="9702801" cy="5573511"/>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g2299ef9d14f_1_470"/>
            <p:cNvSpPr/>
            <p:nvPr/>
          </p:nvSpPr>
          <p:spPr>
            <a:xfrm>
              <a:off x="670451" y="2018236"/>
              <a:ext cx="7373937" cy="4848891"/>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g2299ef9d14f_1_470"/>
            <p:cNvSpPr/>
            <p:nvPr/>
          </p:nvSpPr>
          <p:spPr>
            <a:xfrm>
              <a:off x="251351" y="1788400"/>
              <a:ext cx="8035927" cy="5083517"/>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g2299ef9d14f_1_470"/>
            <p:cNvSpPr/>
            <p:nvPr/>
          </p:nvSpPr>
          <p:spPr>
            <a:xfrm>
              <a:off x="-1061" y="549842"/>
              <a:ext cx="10334628" cy="6322076"/>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g2299ef9d14f_1_470"/>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g2299ef9d14f_1_470"/>
            <p:cNvSpPr/>
            <p:nvPr/>
          </p:nvSpPr>
          <p:spPr>
            <a:xfrm>
              <a:off x="-1061" y="-51881"/>
              <a:ext cx="11091860" cy="6923797"/>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g2299ef9d14f_1_470"/>
            <p:cNvSpPr/>
            <p:nvPr/>
          </p:nvSpPr>
          <p:spPr>
            <a:xfrm>
              <a:off x="5426601" y="5579"/>
              <a:ext cx="5788026" cy="6847185"/>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g2299ef9d14f_1_470"/>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2299ef9d14f_1_470"/>
            <p:cNvSpPr/>
            <p:nvPr/>
          </p:nvSpPr>
          <p:spPr>
            <a:xfrm>
              <a:off x="5821889" y="5579"/>
              <a:ext cx="5587999" cy="6866338"/>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g2299ef9d14f_1_470"/>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2299ef9d14f_1_470"/>
            <p:cNvSpPr/>
            <p:nvPr/>
          </p:nvSpPr>
          <p:spPr>
            <a:xfrm>
              <a:off x="6012389" y="5579"/>
              <a:ext cx="5497514" cy="6866338"/>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g2299ef9d14f_1_470"/>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g2299ef9d14f_1_470"/>
            <p:cNvSpPr/>
            <p:nvPr/>
          </p:nvSpPr>
          <p:spPr>
            <a:xfrm>
              <a:off x="6210826" y="790"/>
              <a:ext cx="5522914" cy="6871128"/>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g2299ef9d14f_1_470"/>
            <p:cNvSpPr/>
            <p:nvPr/>
          </p:nvSpPr>
          <p:spPr>
            <a:xfrm>
              <a:off x="6463239" y="5579"/>
              <a:ext cx="5413376" cy="6866338"/>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g2299ef9d14f_1_470"/>
            <p:cNvSpPr/>
            <p:nvPr/>
          </p:nvSpPr>
          <p:spPr>
            <a:xfrm>
              <a:off x="6877576" y="5579"/>
              <a:ext cx="5037138" cy="6861551"/>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g2299ef9d14f_1_470"/>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g2299ef9d14f_1_470"/>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g2299ef9d14f_1_470"/>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g2299ef9d14f_1_470"/>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g2299ef9d14f_1_470"/>
          <p:cNvGrpSpPr/>
          <p:nvPr/>
        </p:nvGrpSpPr>
        <p:grpSpPr>
          <a:xfrm>
            <a:off x="1669293" y="1186483"/>
            <a:ext cx="8848449" cy="4477933"/>
            <a:chOff x="1669293" y="1186483"/>
            <a:chExt cx="8848449" cy="4477933"/>
          </a:xfrm>
        </p:grpSpPr>
        <p:sp>
          <p:nvSpPr>
            <p:cNvPr id="812" name="Google Shape;812;g2299ef9d14f_1_470"/>
            <p:cNvSpPr/>
            <p:nvPr/>
          </p:nvSpPr>
          <p:spPr>
            <a:xfrm>
              <a:off x="1674042" y="1186483"/>
              <a:ext cx="8843700" cy="71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2299ef9d14f_1_470"/>
            <p:cNvSpPr/>
            <p:nvPr/>
          </p:nvSpPr>
          <p:spPr>
            <a:xfrm rot="10800000">
              <a:off x="5892517" y="5313416"/>
              <a:ext cx="407100" cy="3510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g2299ef9d14f_1_470"/>
            <p:cNvSpPr/>
            <p:nvPr/>
          </p:nvSpPr>
          <p:spPr>
            <a:xfrm>
              <a:off x="1669293" y="1991156"/>
              <a:ext cx="8845800" cy="332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 name="Google Shape;815;g2299ef9d14f_1_470"/>
          <p:cNvSpPr/>
          <p:nvPr/>
        </p:nvSpPr>
        <p:spPr>
          <a:xfrm>
            <a:off x="0" y="0"/>
            <a:ext cx="115923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pSp>
        <p:nvGrpSpPr>
          <p:cNvPr id="816" name="Google Shape;816;g2299ef9d14f_1_470"/>
          <p:cNvGrpSpPr/>
          <p:nvPr/>
        </p:nvGrpSpPr>
        <p:grpSpPr>
          <a:xfrm>
            <a:off x="-329674" y="-59376"/>
            <a:ext cx="12515851" cy="6923799"/>
            <a:chOff x="-329674" y="-51881"/>
            <a:chExt cx="12515851" cy="6923799"/>
          </a:xfrm>
        </p:grpSpPr>
        <p:sp>
          <p:nvSpPr>
            <p:cNvPr id="817" name="Google Shape;817;g2299ef9d14f_1_470"/>
            <p:cNvSpPr/>
            <p:nvPr/>
          </p:nvSpPr>
          <p:spPr>
            <a:xfrm>
              <a:off x="-329674" y="1298404"/>
              <a:ext cx="9702801" cy="5573511"/>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accent1">
                  <a:alpha val="149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g2299ef9d14f_1_470"/>
            <p:cNvSpPr/>
            <p:nvPr/>
          </p:nvSpPr>
          <p:spPr>
            <a:xfrm>
              <a:off x="670451" y="2018236"/>
              <a:ext cx="7373937" cy="4848891"/>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accent1">
                  <a:alpha val="1765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819" name="Google Shape;819;g2299ef9d14f_1_470"/>
            <p:cNvSpPr/>
            <p:nvPr/>
          </p:nvSpPr>
          <p:spPr>
            <a:xfrm>
              <a:off x="251351" y="1788400"/>
              <a:ext cx="8035927" cy="5083517"/>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accen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g2299ef9d14f_1_470"/>
            <p:cNvSpPr/>
            <p:nvPr/>
          </p:nvSpPr>
          <p:spPr>
            <a:xfrm>
              <a:off x="-1061" y="549842"/>
              <a:ext cx="10334628" cy="6322076"/>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accent1">
                  <a:alpha val="1098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g2299ef9d14f_1_470"/>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g2299ef9d14f_1_470"/>
            <p:cNvSpPr/>
            <p:nvPr/>
          </p:nvSpPr>
          <p:spPr>
            <a:xfrm>
              <a:off x="-1061" y="-51881"/>
              <a:ext cx="11091860" cy="6923797"/>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accent1">
                  <a:alpha val="78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g2299ef9d14f_1_470"/>
            <p:cNvSpPr/>
            <p:nvPr/>
          </p:nvSpPr>
          <p:spPr>
            <a:xfrm>
              <a:off x="5426601" y="5579"/>
              <a:ext cx="5788026" cy="6847185"/>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accent1">
                  <a:alpha val="6669"/>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g2299ef9d14f_1_470"/>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accent1">
                  <a:alpha val="78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g2299ef9d14f_1_470"/>
            <p:cNvSpPr/>
            <p:nvPr/>
          </p:nvSpPr>
          <p:spPr>
            <a:xfrm>
              <a:off x="5821889" y="5579"/>
              <a:ext cx="5587999" cy="6866338"/>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accent1">
                  <a:alpha val="588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2299ef9d14f_1_470"/>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accent1">
                  <a:alpha val="588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g2299ef9d14f_1_470"/>
            <p:cNvSpPr/>
            <p:nvPr/>
          </p:nvSpPr>
          <p:spPr>
            <a:xfrm>
              <a:off x="6012389" y="5579"/>
              <a:ext cx="5497514" cy="6866338"/>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accent1">
                  <a:alpha val="471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g2299ef9d14f_1_470"/>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accent1">
                  <a:alpha val="471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g2299ef9d14f_1_470"/>
            <p:cNvSpPr/>
            <p:nvPr/>
          </p:nvSpPr>
          <p:spPr>
            <a:xfrm>
              <a:off x="6210826" y="790"/>
              <a:ext cx="5522914" cy="6871128"/>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accent1">
                  <a:alpha val="392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g2299ef9d14f_1_470"/>
            <p:cNvSpPr/>
            <p:nvPr/>
          </p:nvSpPr>
          <p:spPr>
            <a:xfrm>
              <a:off x="6463239" y="5579"/>
              <a:ext cx="5413376" cy="6866338"/>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accent1">
                  <a:alpha val="275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g2299ef9d14f_1_470"/>
            <p:cNvSpPr/>
            <p:nvPr/>
          </p:nvSpPr>
          <p:spPr>
            <a:xfrm>
              <a:off x="6877576" y="5579"/>
              <a:ext cx="5037138" cy="6861551"/>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accent1">
                  <a:alpha val="471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g2299ef9d14f_1_470"/>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accent1">
                  <a:alpha val="392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g2299ef9d14f_1_470"/>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accent1">
                  <a:alpha val="392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g2299ef9d14f_1_470"/>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accent1">
                  <a:alpha val="392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g2299ef9d14f_1_470"/>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accent1">
                  <a:alpha val="275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 name="Google Shape;836;g2299ef9d14f_1_470"/>
          <p:cNvSpPr txBox="1"/>
          <p:nvPr>
            <p:ph type="title"/>
          </p:nvPr>
        </p:nvSpPr>
        <p:spPr>
          <a:xfrm>
            <a:off x="271000" y="123751"/>
            <a:ext cx="10702200" cy="923400"/>
          </a:xfrm>
          <a:prstGeom prst="rect">
            <a:avLst/>
          </a:prstGeom>
          <a:noFill/>
          <a:ln>
            <a:noFill/>
          </a:ln>
        </p:spPr>
        <p:txBody>
          <a:bodyPr anchorCtr="0" anchor="b" bIns="0" lIns="228600" spcFirstLastPara="1" rIns="228600" wrap="square" tIns="228600">
            <a:noAutofit/>
          </a:bodyPr>
          <a:lstStyle/>
          <a:p>
            <a:pPr indent="0" lvl="0" marL="0" rtl="0" algn="l">
              <a:lnSpc>
                <a:spcPct val="80000"/>
              </a:lnSpc>
              <a:spcBef>
                <a:spcPts val="0"/>
              </a:spcBef>
              <a:spcAft>
                <a:spcPts val="0"/>
              </a:spcAft>
              <a:buClr>
                <a:schemeClr val="accent1"/>
              </a:buClr>
              <a:buSzPts val="4000"/>
              <a:buFont typeface="Calibri"/>
              <a:buNone/>
            </a:pPr>
            <a:r>
              <a:rPr b="1" lang="en-US" sz="3600">
                <a:solidFill>
                  <a:srgbClr val="C00000"/>
                </a:solidFill>
                <a:latin typeface="Comfortaa"/>
                <a:ea typeface="Comfortaa"/>
                <a:cs typeface="Comfortaa"/>
                <a:sym typeface="Comfortaa"/>
              </a:rPr>
              <a:t>Dataset Description &amp; Collection Methods</a:t>
            </a:r>
            <a:endParaRPr b="1" sz="3600">
              <a:solidFill>
                <a:srgbClr val="C00000"/>
              </a:solidFill>
              <a:latin typeface="Comfortaa"/>
              <a:ea typeface="Comfortaa"/>
              <a:cs typeface="Comfortaa"/>
              <a:sym typeface="Comfortaa"/>
            </a:endParaRPr>
          </a:p>
        </p:txBody>
      </p:sp>
      <p:sp>
        <p:nvSpPr>
          <p:cNvPr id="837" name="Google Shape;837;g2299ef9d14f_1_470"/>
          <p:cNvSpPr/>
          <p:nvPr/>
        </p:nvSpPr>
        <p:spPr>
          <a:xfrm>
            <a:off x="489650" y="1974378"/>
            <a:ext cx="3024900" cy="842700"/>
          </a:xfrm>
          <a:prstGeom prst="rect">
            <a:avLst/>
          </a:prstGeom>
          <a:solidFill>
            <a:srgbClr val="CFE2F3"/>
          </a:solidFill>
          <a:ln cap="flat" cmpd="sng" w="9525">
            <a:solidFill>
              <a:srgbClr val="0C0C0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1200">
                <a:solidFill>
                  <a:schemeClr val="dk1"/>
                </a:solidFill>
                <a:latin typeface="Rockwell"/>
                <a:ea typeface="Rockwell"/>
                <a:cs typeface="Rockwell"/>
                <a:sym typeface="Rockwell"/>
              </a:rPr>
              <a:t>Marvel Character Dataset</a:t>
            </a:r>
            <a:endParaRPr b="1" sz="1200">
              <a:solidFill>
                <a:schemeClr val="dk1"/>
              </a:solidFill>
              <a:latin typeface="Rockwell"/>
              <a:ea typeface="Rockwell"/>
              <a:cs typeface="Rockwell"/>
              <a:sym typeface="Rockwell"/>
            </a:endParaRPr>
          </a:p>
          <a:p>
            <a:pPr indent="0" lvl="0" marL="0" rtl="0" algn="ctr">
              <a:spcBef>
                <a:spcPts val="0"/>
              </a:spcBef>
              <a:spcAft>
                <a:spcPts val="0"/>
              </a:spcAft>
              <a:buNone/>
            </a:pPr>
            <a:r>
              <a:t/>
            </a:r>
            <a:endParaRPr sz="1200">
              <a:solidFill>
                <a:schemeClr val="dk1"/>
              </a:solidFill>
              <a:latin typeface="Open Sans SemiBold"/>
              <a:ea typeface="Open Sans SemiBold"/>
              <a:cs typeface="Open Sans SemiBold"/>
              <a:sym typeface="Open Sans SemiBold"/>
            </a:endParaRPr>
          </a:p>
        </p:txBody>
      </p:sp>
      <p:sp>
        <p:nvSpPr>
          <p:cNvPr id="838" name="Google Shape;838;g2299ef9d14f_1_470"/>
          <p:cNvSpPr/>
          <p:nvPr/>
        </p:nvSpPr>
        <p:spPr>
          <a:xfrm>
            <a:off x="489650" y="3004575"/>
            <a:ext cx="3024900" cy="8427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US" sz="1200">
                <a:solidFill>
                  <a:schemeClr val="dk1"/>
                </a:solidFill>
                <a:latin typeface="Rockwell"/>
                <a:ea typeface="Rockwell"/>
                <a:cs typeface="Rockwell"/>
                <a:sym typeface="Rockwell"/>
              </a:rPr>
              <a:t>Marvel Box Office Revenue Dataset</a:t>
            </a:r>
            <a:endParaRPr b="1" sz="1200">
              <a:solidFill>
                <a:schemeClr val="dk1"/>
              </a:solidFill>
              <a:latin typeface="Rockwell"/>
              <a:ea typeface="Rockwell"/>
              <a:cs typeface="Rockwell"/>
              <a:sym typeface="Rockwell"/>
            </a:endParaRPr>
          </a:p>
          <a:p>
            <a:pPr indent="0" lvl="0" marL="0" rtl="0" algn="just">
              <a:spcBef>
                <a:spcPts val="0"/>
              </a:spcBef>
              <a:spcAft>
                <a:spcPts val="0"/>
              </a:spcAft>
              <a:buClr>
                <a:schemeClr val="dk1"/>
              </a:buClr>
              <a:buSzPts val="1100"/>
              <a:buFont typeface="Arial"/>
              <a:buNone/>
            </a:pPr>
            <a:r>
              <a:rPr b="1" lang="en-US" sz="1200">
                <a:solidFill>
                  <a:schemeClr val="dk1"/>
                </a:solidFill>
                <a:latin typeface="Rockwell"/>
                <a:ea typeface="Rockwell"/>
                <a:cs typeface="Rockwell"/>
                <a:sym typeface="Rockwell"/>
              </a:rPr>
              <a:t>Marvel Movie Rating Dataset</a:t>
            </a:r>
            <a:endParaRPr b="1" sz="1200">
              <a:solidFill>
                <a:schemeClr val="dk1"/>
              </a:solidFill>
              <a:latin typeface="Rockwell"/>
              <a:ea typeface="Rockwell"/>
              <a:cs typeface="Rockwell"/>
              <a:sym typeface="Rockwell"/>
            </a:endParaRPr>
          </a:p>
        </p:txBody>
      </p:sp>
      <p:sp>
        <p:nvSpPr>
          <p:cNvPr id="839" name="Google Shape;839;g2299ef9d14f_1_470"/>
          <p:cNvSpPr/>
          <p:nvPr/>
        </p:nvSpPr>
        <p:spPr>
          <a:xfrm>
            <a:off x="489575" y="4038575"/>
            <a:ext cx="3024900" cy="8427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chemeClr val="dk1"/>
                </a:solidFill>
                <a:latin typeface="Rockwell"/>
                <a:ea typeface="Rockwell"/>
                <a:cs typeface="Rockwell"/>
                <a:sym typeface="Rockwell"/>
              </a:rPr>
              <a:t>Marvel Comic Sales Data</a:t>
            </a:r>
            <a:endParaRPr b="1" sz="1200">
              <a:solidFill>
                <a:schemeClr val="dk1"/>
              </a:solidFill>
              <a:latin typeface="Rockwell"/>
              <a:ea typeface="Rockwell"/>
              <a:cs typeface="Rockwell"/>
              <a:sym typeface="Rockwell"/>
            </a:endParaRPr>
          </a:p>
        </p:txBody>
      </p:sp>
      <p:sp>
        <p:nvSpPr>
          <p:cNvPr id="840" name="Google Shape;840;g2299ef9d14f_1_470"/>
          <p:cNvSpPr/>
          <p:nvPr/>
        </p:nvSpPr>
        <p:spPr>
          <a:xfrm>
            <a:off x="489650" y="5072575"/>
            <a:ext cx="3024900" cy="842700"/>
          </a:xfrm>
          <a:prstGeom prst="rect">
            <a:avLst/>
          </a:prstGeom>
          <a:solidFill>
            <a:srgbClr val="F6B2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chemeClr val="dk1"/>
                </a:solidFill>
                <a:latin typeface="Rockwell"/>
                <a:ea typeface="Rockwell"/>
                <a:cs typeface="Rockwell"/>
                <a:sym typeface="Rockwell"/>
              </a:rPr>
              <a:t>General Audience Survey</a:t>
            </a:r>
            <a:endParaRPr b="1" sz="1200">
              <a:solidFill>
                <a:schemeClr val="dk1"/>
              </a:solidFill>
              <a:latin typeface="Rockwell"/>
              <a:ea typeface="Rockwell"/>
              <a:cs typeface="Rockwell"/>
              <a:sym typeface="Rockwell"/>
            </a:endParaRPr>
          </a:p>
        </p:txBody>
      </p:sp>
      <p:sp>
        <p:nvSpPr>
          <p:cNvPr id="841" name="Google Shape;841;g2299ef9d14f_1_470"/>
          <p:cNvSpPr/>
          <p:nvPr/>
        </p:nvSpPr>
        <p:spPr>
          <a:xfrm>
            <a:off x="7358425" y="5072575"/>
            <a:ext cx="4147200" cy="842700"/>
          </a:xfrm>
          <a:prstGeom prst="rect">
            <a:avLst/>
          </a:prstGeom>
          <a:solidFill>
            <a:srgbClr val="F6B2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US" sz="1200">
                <a:solidFill>
                  <a:schemeClr val="dk1"/>
                </a:solidFill>
                <a:latin typeface="Rockwell"/>
                <a:ea typeface="Rockwell"/>
                <a:cs typeface="Rockwell"/>
                <a:sym typeface="Rockwell"/>
              </a:rPr>
              <a:t>We</a:t>
            </a:r>
            <a:r>
              <a:rPr b="1" lang="en-US" sz="1200">
                <a:solidFill>
                  <a:schemeClr val="dk1"/>
                </a:solidFill>
                <a:latin typeface="Rockwell"/>
                <a:ea typeface="Rockwell"/>
                <a:cs typeface="Rockwell"/>
                <a:sym typeface="Rockwell"/>
              </a:rPr>
              <a:t>  </a:t>
            </a:r>
            <a:r>
              <a:rPr b="1" lang="en-US" sz="1200">
                <a:solidFill>
                  <a:schemeClr val="dk1"/>
                </a:solidFill>
                <a:latin typeface="Rockwell"/>
                <a:ea typeface="Rockwell"/>
                <a:cs typeface="Rockwell"/>
                <a:sym typeface="Rockwell"/>
              </a:rPr>
              <a:t>distributed  Marvel survey </a:t>
            </a:r>
            <a:r>
              <a:rPr b="1" lang="en-US" sz="1200">
                <a:solidFill>
                  <a:schemeClr val="dk1"/>
                </a:solidFill>
                <a:latin typeface="Rockwell"/>
                <a:ea typeface="Rockwell"/>
                <a:cs typeface="Rockwell"/>
                <a:sym typeface="Rockwell"/>
              </a:rPr>
              <a:t>to </a:t>
            </a:r>
            <a:r>
              <a:rPr b="1" lang="en-US" sz="1200">
                <a:solidFill>
                  <a:schemeClr val="dk1"/>
                </a:solidFill>
                <a:latin typeface="Rockwell"/>
                <a:ea typeface="Rockwell"/>
                <a:cs typeface="Rockwell"/>
                <a:sym typeface="Rockwell"/>
              </a:rPr>
              <a:t>personal networks and the SJSU Sammy App to collect data that helps the Marvel writers and production team.</a:t>
            </a:r>
            <a:endParaRPr b="1" sz="1200">
              <a:solidFill>
                <a:schemeClr val="dk1"/>
              </a:solidFill>
              <a:latin typeface="Rockwell"/>
              <a:ea typeface="Rockwell"/>
              <a:cs typeface="Rockwell"/>
              <a:sym typeface="Rockwell"/>
            </a:endParaRPr>
          </a:p>
        </p:txBody>
      </p:sp>
      <p:sp>
        <p:nvSpPr>
          <p:cNvPr id="842" name="Google Shape;842;g2299ef9d14f_1_470"/>
          <p:cNvSpPr/>
          <p:nvPr/>
        </p:nvSpPr>
        <p:spPr>
          <a:xfrm>
            <a:off x="7358425" y="4038575"/>
            <a:ext cx="4147200" cy="8427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US" sz="1200">
                <a:solidFill>
                  <a:schemeClr val="dk1"/>
                </a:solidFill>
                <a:latin typeface="Rockwell"/>
                <a:ea typeface="Rockwell"/>
                <a:cs typeface="Rockwell"/>
                <a:sym typeface="Rockwell"/>
              </a:rPr>
              <a:t>We scraped data from various websites that track comic book sales from Kaggle and other online resources.</a:t>
            </a:r>
            <a:endParaRPr b="1" sz="1200">
              <a:solidFill>
                <a:schemeClr val="dk1"/>
              </a:solidFill>
              <a:latin typeface="Rockwell"/>
              <a:ea typeface="Rockwell"/>
              <a:cs typeface="Rockwell"/>
              <a:sym typeface="Rockwell"/>
            </a:endParaRPr>
          </a:p>
        </p:txBody>
      </p:sp>
      <p:sp>
        <p:nvSpPr>
          <p:cNvPr id="843" name="Google Shape;843;g2299ef9d14f_1_470"/>
          <p:cNvSpPr/>
          <p:nvPr/>
        </p:nvSpPr>
        <p:spPr>
          <a:xfrm>
            <a:off x="7356325" y="3004575"/>
            <a:ext cx="4147200" cy="8427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None/>
            </a:pPr>
            <a:r>
              <a:rPr b="1" lang="en-US" sz="1200">
                <a:solidFill>
                  <a:schemeClr val="dk1"/>
                </a:solidFill>
                <a:latin typeface="Rockwell"/>
                <a:ea typeface="Rockwell"/>
                <a:cs typeface="Rockwell"/>
                <a:sym typeface="Rockwell"/>
              </a:rPr>
              <a:t>We used Marvel movies revenue and ratings dataset  </a:t>
            </a:r>
            <a:r>
              <a:rPr b="1" lang="en-US" sz="1200">
                <a:solidFill>
                  <a:schemeClr val="dk1"/>
                </a:solidFill>
                <a:latin typeface="Rockwell"/>
                <a:ea typeface="Rockwell"/>
                <a:cs typeface="Rockwell"/>
                <a:sym typeface="Rockwell"/>
              </a:rPr>
              <a:t>available</a:t>
            </a:r>
            <a:r>
              <a:rPr b="1" lang="en-US" sz="1200">
                <a:solidFill>
                  <a:schemeClr val="dk1"/>
                </a:solidFill>
                <a:latin typeface="Rockwell"/>
                <a:ea typeface="Rockwell"/>
                <a:cs typeface="Rockwell"/>
                <a:sym typeface="Rockwell"/>
              </a:rPr>
              <a:t> on Kaggle </a:t>
            </a:r>
            <a:endParaRPr b="1" sz="1200">
              <a:solidFill>
                <a:schemeClr val="dk1"/>
              </a:solidFill>
              <a:latin typeface="Rockwell"/>
              <a:ea typeface="Rockwell"/>
              <a:cs typeface="Rockwell"/>
              <a:sym typeface="Rockwell"/>
            </a:endParaRPr>
          </a:p>
        </p:txBody>
      </p:sp>
      <p:sp>
        <p:nvSpPr>
          <p:cNvPr id="844" name="Google Shape;844;g2299ef9d14f_1_470"/>
          <p:cNvSpPr/>
          <p:nvPr/>
        </p:nvSpPr>
        <p:spPr>
          <a:xfrm>
            <a:off x="7367650" y="1970575"/>
            <a:ext cx="4147200" cy="8427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US" sz="1200">
                <a:solidFill>
                  <a:schemeClr val="dk1"/>
                </a:solidFill>
                <a:latin typeface="Rockwell"/>
                <a:ea typeface="Rockwell"/>
                <a:cs typeface="Rockwell"/>
                <a:sym typeface="Rockwell"/>
              </a:rPr>
              <a:t>We used the Marvel API to collect data on various Marvel characters, using Postman.</a:t>
            </a:r>
            <a:endParaRPr b="1" sz="1200">
              <a:solidFill>
                <a:schemeClr val="dk1"/>
              </a:solidFill>
              <a:latin typeface="Rockwell"/>
              <a:ea typeface="Rockwell"/>
              <a:cs typeface="Rockwell"/>
              <a:sym typeface="Rockwell"/>
            </a:endParaRPr>
          </a:p>
        </p:txBody>
      </p:sp>
      <p:sp>
        <p:nvSpPr>
          <p:cNvPr id="845" name="Google Shape;845;g2299ef9d14f_1_470"/>
          <p:cNvSpPr/>
          <p:nvPr/>
        </p:nvSpPr>
        <p:spPr>
          <a:xfrm>
            <a:off x="3854103" y="3004578"/>
            <a:ext cx="3174000" cy="8427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chemeClr val="dk1"/>
                </a:solidFill>
                <a:latin typeface="Rockwell"/>
                <a:ea typeface="Rockwell"/>
                <a:cs typeface="Rockwell"/>
                <a:sym typeface="Rockwell"/>
              </a:rPr>
              <a:t>Kaggle</a:t>
            </a:r>
            <a:endParaRPr b="1" sz="1200">
              <a:solidFill>
                <a:schemeClr val="dk1"/>
              </a:solidFill>
              <a:latin typeface="Rockwell"/>
              <a:ea typeface="Rockwell"/>
              <a:cs typeface="Rockwell"/>
              <a:sym typeface="Rockwell"/>
            </a:endParaRPr>
          </a:p>
        </p:txBody>
      </p:sp>
      <p:sp>
        <p:nvSpPr>
          <p:cNvPr id="846" name="Google Shape;846;g2299ef9d14f_1_470"/>
          <p:cNvSpPr/>
          <p:nvPr/>
        </p:nvSpPr>
        <p:spPr>
          <a:xfrm>
            <a:off x="3854103" y="4038578"/>
            <a:ext cx="3174000" cy="8427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chemeClr val="dk1"/>
                </a:solidFill>
                <a:latin typeface="Rockwell"/>
                <a:ea typeface="Rockwell"/>
                <a:cs typeface="Rockwell"/>
                <a:sym typeface="Rockwell"/>
              </a:rPr>
              <a:t>Web Scraping</a:t>
            </a:r>
            <a:endParaRPr b="1" sz="1200">
              <a:solidFill>
                <a:schemeClr val="dk1"/>
              </a:solidFill>
              <a:latin typeface="Rockwell"/>
              <a:ea typeface="Rockwell"/>
              <a:cs typeface="Rockwell"/>
              <a:sym typeface="Rockwell"/>
            </a:endParaRPr>
          </a:p>
        </p:txBody>
      </p:sp>
      <p:sp>
        <p:nvSpPr>
          <p:cNvPr id="847" name="Google Shape;847;g2299ef9d14f_1_470"/>
          <p:cNvSpPr/>
          <p:nvPr/>
        </p:nvSpPr>
        <p:spPr>
          <a:xfrm>
            <a:off x="3854103" y="5072580"/>
            <a:ext cx="3174000" cy="842700"/>
          </a:xfrm>
          <a:prstGeom prst="rect">
            <a:avLst/>
          </a:prstGeom>
          <a:solidFill>
            <a:srgbClr val="F6B2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chemeClr val="dk1"/>
                </a:solidFill>
                <a:latin typeface="Rockwell"/>
                <a:ea typeface="Rockwell"/>
                <a:cs typeface="Rockwell"/>
                <a:sym typeface="Rockwell"/>
              </a:rPr>
              <a:t>Google Forms</a:t>
            </a:r>
            <a:endParaRPr b="1" sz="1200">
              <a:solidFill>
                <a:schemeClr val="dk1"/>
              </a:solidFill>
              <a:latin typeface="Rockwell"/>
              <a:ea typeface="Rockwell"/>
              <a:cs typeface="Rockwell"/>
              <a:sym typeface="Rockwell"/>
            </a:endParaRPr>
          </a:p>
        </p:txBody>
      </p:sp>
      <p:sp>
        <p:nvSpPr>
          <p:cNvPr id="848" name="Google Shape;848;g2299ef9d14f_1_470"/>
          <p:cNvSpPr/>
          <p:nvPr/>
        </p:nvSpPr>
        <p:spPr>
          <a:xfrm>
            <a:off x="3854100" y="1970575"/>
            <a:ext cx="3174000" cy="8427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chemeClr val="dk1"/>
                </a:solidFill>
                <a:latin typeface="Rockwell"/>
                <a:ea typeface="Rockwell"/>
                <a:cs typeface="Rockwell"/>
                <a:sym typeface="Rockwell"/>
              </a:rPr>
              <a:t>Marvel API</a:t>
            </a:r>
            <a:endParaRPr b="1" sz="1200">
              <a:solidFill>
                <a:schemeClr val="dk1"/>
              </a:solidFill>
              <a:latin typeface="Rockwell"/>
              <a:ea typeface="Rockwell"/>
              <a:cs typeface="Rockwell"/>
              <a:sym typeface="Rockwell"/>
            </a:endParaRPr>
          </a:p>
        </p:txBody>
      </p:sp>
      <p:sp>
        <p:nvSpPr>
          <p:cNvPr id="849" name="Google Shape;849;g2299ef9d14f_1_470"/>
          <p:cNvSpPr txBox="1"/>
          <p:nvPr/>
        </p:nvSpPr>
        <p:spPr>
          <a:xfrm>
            <a:off x="436100" y="1448000"/>
            <a:ext cx="3069300" cy="4464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B02C20"/>
                </a:solidFill>
                <a:latin typeface="Open Sans"/>
                <a:ea typeface="Open Sans"/>
                <a:cs typeface="Open Sans"/>
                <a:sym typeface="Open Sans"/>
              </a:rPr>
              <a:t>Name</a:t>
            </a:r>
            <a:endParaRPr b="1" sz="1700">
              <a:solidFill>
                <a:srgbClr val="B02C20"/>
              </a:solidFill>
              <a:latin typeface="Open Sans"/>
              <a:ea typeface="Open Sans"/>
              <a:cs typeface="Open Sans"/>
              <a:sym typeface="Open Sans"/>
            </a:endParaRPr>
          </a:p>
        </p:txBody>
      </p:sp>
      <p:sp>
        <p:nvSpPr>
          <p:cNvPr id="850" name="Google Shape;850;g2299ef9d14f_1_470"/>
          <p:cNvSpPr txBox="1"/>
          <p:nvPr/>
        </p:nvSpPr>
        <p:spPr>
          <a:xfrm>
            <a:off x="3845025" y="1448000"/>
            <a:ext cx="3174000" cy="4464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B02C20"/>
                </a:solidFill>
                <a:latin typeface="Open Sans"/>
                <a:ea typeface="Open Sans"/>
                <a:cs typeface="Open Sans"/>
                <a:sym typeface="Open Sans"/>
              </a:rPr>
              <a:t>Collection Method</a:t>
            </a:r>
            <a:endParaRPr b="1" sz="1700">
              <a:solidFill>
                <a:srgbClr val="B02C20"/>
              </a:solidFill>
              <a:latin typeface="Open Sans"/>
              <a:ea typeface="Open Sans"/>
              <a:cs typeface="Open Sans"/>
              <a:sym typeface="Open Sans"/>
            </a:endParaRPr>
          </a:p>
        </p:txBody>
      </p:sp>
      <p:sp>
        <p:nvSpPr>
          <p:cNvPr id="851" name="Google Shape;851;g2299ef9d14f_1_470"/>
          <p:cNvSpPr txBox="1"/>
          <p:nvPr/>
        </p:nvSpPr>
        <p:spPr>
          <a:xfrm>
            <a:off x="7358500" y="1448150"/>
            <a:ext cx="4147200" cy="4464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B02C20"/>
                </a:solidFill>
                <a:latin typeface="Open Sans"/>
                <a:ea typeface="Open Sans"/>
                <a:cs typeface="Open Sans"/>
                <a:sym typeface="Open Sans"/>
              </a:rPr>
              <a:t>Description</a:t>
            </a:r>
            <a:endParaRPr b="1" sz="1700">
              <a:solidFill>
                <a:srgbClr val="B02C20"/>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5" name="Shape 855"/>
        <p:cNvGrpSpPr/>
        <p:nvPr/>
      </p:nvGrpSpPr>
      <p:grpSpPr>
        <a:xfrm>
          <a:off x="0" y="0"/>
          <a:ext cx="0" cy="0"/>
          <a:chOff x="0" y="0"/>
          <a:chExt cx="0" cy="0"/>
        </a:xfrm>
      </p:grpSpPr>
      <p:sp>
        <p:nvSpPr>
          <p:cNvPr id="856" name="Google Shape;856;g24391bc08a0_0_5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120000"/>
              </a:lnSpc>
              <a:spcBef>
                <a:spcPts val="0"/>
              </a:spcBef>
              <a:spcAft>
                <a:spcPts val="0"/>
              </a:spcAft>
              <a:buNone/>
            </a:pPr>
            <a:r>
              <a:t/>
            </a:r>
            <a:endParaRPr sz="1800">
              <a:solidFill>
                <a:schemeClr val="lt1"/>
              </a:solidFill>
              <a:latin typeface="Rockwell"/>
              <a:ea typeface="Rockwell"/>
              <a:cs typeface="Rockwell"/>
              <a:sym typeface="Rockwell"/>
            </a:endParaRPr>
          </a:p>
        </p:txBody>
      </p:sp>
      <p:grpSp>
        <p:nvGrpSpPr>
          <p:cNvPr id="857" name="Google Shape;857;g24391bc08a0_0_53"/>
          <p:cNvGrpSpPr/>
          <p:nvPr/>
        </p:nvGrpSpPr>
        <p:grpSpPr>
          <a:xfrm>
            <a:off x="544363" y="2375"/>
            <a:ext cx="12161838" cy="6853238"/>
            <a:chOff x="4763" y="0"/>
            <a:chExt cx="12161838" cy="6853238"/>
          </a:xfrm>
        </p:grpSpPr>
        <p:sp>
          <p:nvSpPr>
            <p:cNvPr id="858" name="Google Shape;858;g24391bc08a0_0_53"/>
            <p:cNvSpPr/>
            <p:nvPr/>
          </p:nvSpPr>
          <p:spPr>
            <a:xfrm>
              <a:off x="1306513" y="0"/>
              <a:ext cx="3862388" cy="6843712"/>
            </a:xfrm>
            <a:custGeom>
              <a:rect b="b" l="l" r="r" t="t"/>
              <a:pathLst>
                <a:path extrusionOk="0" h="1440" w="813">
                  <a:moveTo>
                    <a:pt x="813" y="0"/>
                  </a:moveTo>
                  <a:cubicBezTo>
                    <a:pt x="331" y="221"/>
                    <a:pt x="0" y="1039"/>
                    <a:pt x="435" y="1440"/>
                  </a:cubicBezTo>
                </a:path>
              </a:pathLst>
            </a:custGeom>
            <a:noFill/>
            <a:ln cap="flat" cmpd="sng" w="9525">
              <a:solidFill>
                <a:schemeClr val="accent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859" name="Google Shape;859;g24391bc08a0_0_53"/>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g24391bc08a0_0_53"/>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g24391bc08a0_0_53"/>
            <p:cNvSpPr/>
            <p:nvPr/>
          </p:nvSpPr>
          <p:spPr>
            <a:xfrm>
              <a:off x="1120775" y="0"/>
              <a:ext cx="3676651" cy="6843712"/>
            </a:xfrm>
            <a:custGeom>
              <a:rect b="b" l="l" r="r" t="t"/>
              <a:pathLst>
                <a:path extrusionOk="0" h="1440" w="774">
                  <a:moveTo>
                    <a:pt x="774" y="0"/>
                  </a:moveTo>
                  <a:cubicBezTo>
                    <a:pt x="312" y="240"/>
                    <a:pt x="0" y="1034"/>
                    <a:pt x="411" y="1440"/>
                  </a:cubicBezTo>
                </a:path>
              </a:pathLst>
            </a:custGeom>
            <a:noFill/>
            <a:ln cap="flat" cmpd="sng" w="9525">
              <a:solidFill>
                <a:schemeClr val="accent1">
                  <a:alpha val="1765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g24391bc08a0_0_53"/>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accent1">
                  <a:alpha val="1765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g24391bc08a0_0_53"/>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accent1">
                  <a:alpha val="1765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g24391bc08a0_0_53"/>
            <p:cNvSpPr/>
            <p:nvPr/>
          </p:nvSpPr>
          <p:spPr>
            <a:xfrm>
              <a:off x="1001713" y="0"/>
              <a:ext cx="3621089" cy="6843712"/>
            </a:xfrm>
            <a:custGeom>
              <a:rect b="b" l="l" r="r" t="t"/>
              <a:pathLst>
                <a:path extrusionOk="0" h="1440" w="762">
                  <a:moveTo>
                    <a:pt x="762" y="0"/>
                  </a:moveTo>
                  <a:cubicBezTo>
                    <a:pt x="308" y="245"/>
                    <a:pt x="0" y="1033"/>
                    <a:pt x="403" y="1440"/>
                  </a:cubicBezTo>
                </a:path>
              </a:pathLst>
            </a:custGeom>
            <a:noFill/>
            <a:ln cap="flat" cmpd="sng" w="9525">
              <a:solidFill>
                <a:schemeClr val="accent1">
                  <a:alpha val="149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g24391bc08a0_0_53"/>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accent1">
                  <a:alpha val="149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g24391bc08a0_0_53"/>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accent1">
                  <a:alpha val="149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g24391bc08a0_0_53"/>
            <p:cNvSpPr/>
            <p:nvPr/>
          </p:nvSpPr>
          <p:spPr>
            <a:xfrm>
              <a:off x="1001713" y="0"/>
              <a:ext cx="3244849" cy="6843712"/>
            </a:xfrm>
            <a:custGeom>
              <a:rect b="b" l="l" r="r" t="t"/>
              <a:pathLst>
                <a:path extrusionOk="0" h="1440" w="683">
                  <a:moveTo>
                    <a:pt x="683" y="0"/>
                  </a:moveTo>
                  <a:cubicBezTo>
                    <a:pt x="258" y="256"/>
                    <a:pt x="0" y="1041"/>
                    <a:pt x="355" y="1440"/>
                  </a:cubicBezTo>
                </a:path>
              </a:pathLst>
            </a:custGeom>
            <a:noFill/>
            <a:ln cap="flat" cmpd="sng" w="9525">
              <a:solidFill>
                <a:schemeClr val="accent1">
                  <a:alpha val="129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g24391bc08a0_0_53"/>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accent1">
                  <a:alpha val="1176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g24391bc08a0_0_53"/>
            <p:cNvSpPr/>
            <p:nvPr/>
          </p:nvSpPr>
          <p:spPr>
            <a:xfrm>
              <a:off x="889000" y="0"/>
              <a:ext cx="3230563" cy="6843712"/>
            </a:xfrm>
            <a:custGeom>
              <a:rect b="b" l="l" r="r" t="t"/>
              <a:pathLst>
                <a:path extrusionOk="0" h="1440" w="680">
                  <a:moveTo>
                    <a:pt x="680" y="0"/>
                  </a:moveTo>
                  <a:cubicBezTo>
                    <a:pt x="257" y="265"/>
                    <a:pt x="0" y="1026"/>
                    <a:pt x="337" y="1440"/>
                  </a:cubicBezTo>
                </a:path>
              </a:pathLst>
            </a:custGeom>
            <a:noFill/>
            <a:ln cap="flat" cmpd="sng" w="9525">
              <a:solidFill>
                <a:schemeClr val="accent1">
                  <a:alpha val="129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g24391bc08a0_0_53"/>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accent1">
                  <a:alpha val="98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g24391bc08a0_0_53"/>
            <p:cNvSpPr/>
            <p:nvPr/>
          </p:nvSpPr>
          <p:spPr>
            <a:xfrm>
              <a:off x="484188" y="0"/>
              <a:ext cx="3421064" cy="6843712"/>
            </a:xfrm>
            <a:custGeom>
              <a:rect b="b" l="l" r="r" t="t"/>
              <a:pathLst>
                <a:path extrusionOk="0" h="1440" w="720">
                  <a:moveTo>
                    <a:pt x="720" y="0"/>
                  </a:moveTo>
                  <a:cubicBezTo>
                    <a:pt x="316" y="282"/>
                    <a:pt x="0" y="1018"/>
                    <a:pt x="362" y="1440"/>
                  </a:cubicBezTo>
                </a:path>
              </a:pathLst>
            </a:custGeom>
            <a:noFill/>
            <a:ln cap="flat" cmpd="sng" w="9525">
              <a:solidFill>
                <a:schemeClr val="accent1">
                  <a:alpha val="1176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g24391bc08a0_0_53"/>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accent1">
                  <a:alpha val="78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g24391bc08a0_0_53"/>
            <p:cNvSpPr/>
            <p:nvPr/>
          </p:nvSpPr>
          <p:spPr>
            <a:xfrm>
              <a:off x="598488" y="0"/>
              <a:ext cx="2717799" cy="6843712"/>
            </a:xfrm>
            <a:custGeom>
              <a:rect b="b" l="l" r="r" t="t"/>
              <a:pathLst>
                <a:path extrusionOk="0" h="1440" w="572">
                  <a:moveTo>
                    <a:pt x="572" y="0"/>
                  </a:moveTo>
                  <a:cubicBezTo>
                    <a:pt x="213" y="320"/>
                    <a:pt x="0" y="979"/>
                    <a:pt x="164" y="1440"/>
                  </a:cubicBezTo>
                </a:path>
              </a:pathLst>
            </a:custGeom>
            <a:noFill/>
            <a:ln cap="flat" cmpd="sng" w="12700">
              <a:solidFill>
                <a:schemeClr val="accent1">
                  <a:alpha val="1176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g24391bc08a0_0_53"/>
            <p:cNvSpPr/>
            <p:nvPr/>
          </p:nvSpPr>
          <p:spPr>
            <a:xfrm>
              <a:off x="261938" y="0"/>
              <a:ext cx="2944812" cy="6843712"/>
            </a:xfrm>
            <a:custGeom>
              <a:rect b="b" l="l" r="r" t="t"/>
              <a:pathLst>
                <a:path extrusionOk="0" h="1440" w="620">
                  <a:moveTo>
                    <a:pt x="620" y="0"/>
                  </a:moveTo>
                  <a:cubicBezTo>
                    <a:pt x="248" y="325"/>
                    <a:pt x="0" y="960"/>
                    <a:pt x="186" y="1440"/>
                  </a:cubicBezTo>
                </a:path>
              </a:pathLst>
            </a:custGeom>
            <a:noFill/>
            <a:ln cap="flat" cmpd="sng" w="9525">
              <a:solidFill>
                <a:schemeClr val="accent1">
                  <a:alpha val="1176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g24391bc08a0_0_53"/>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accent1">
                  <a:alpha val="98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g24391bc08a0_0_53"/>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g24391bc08a0_0_53"/>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accent1">
                  <a:alpha val="78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 name="Google Shape;878;g24391bc08a0_0_53"/>
          <p:cNvSpPr txBox="1"/>
          <p:nvPr/>
        </p:nvSpPr>
        <p:spPr>
          <a:xfrm>
            <a:off x="322263" y="266700"/>
            <a:ext cx="10422600" cy="9153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500">
                <a:solidFill>
                  <a:srgbClr val="C00000"/>
                </a:solidFill>
                <a:latin typeface="Comfortaa"/>
                <a:ea typeface="Comfortaa"/>
                <a:cs typeface="Comfortaa"/>
                <a:sym typeface="Comfortaa"/>
              </a:rPr>
              <a:t>Snapshot of Survey </a:t>
            </a:r>
            <a:endParaRPr b="1" sz="3500">
              <a:solidFill>
                <a:srgbClr val="C00000"/>
              </a:solidFill>
              <a:latin typeface="Comfortaa"/>
              <a:ea typeface="Comfortaa"/>
              <a:cs typeface="Comfortaa"/>
              <a:sym typeface="Comfortaa"/>
            </a:endParaRPr>
          </a:p>
        </p:txBody>
      </p:sp>
      <p:pic>
        <p:nvPicPr>
          <p:cNvPr id="879" name="Google Shape;879;g24391bc08a0_0_53"/>
          <p:cNvPicPr preferRelativeResize="0"/>
          <p:nvPr/>
        </p:nvPicPr>
        <p:blipFill>
          <a:blip r:embed="rId3">
            <a:alphaModFix/>
          </a:blip>
          <a:stretch>
            <a:fillRect/>
          </a:stretch>
        </p:blipFill>
        <p:spPr>
          <a:xfrm>
            <a:off x="1343450" y="1554650"/>
            <a:ext cx="4361100" cy="4375575"/>
          </a:xfrm>
          <a:prstGeom prst="rect">
            <a:avLst/>
          </a:prstGeom>
          <a:noFill/>
          <a:ln>
            <a:noFill/>
          </a:ln>
        </p:spPr>
      </p:pic>
      <p:pic>
        <p:nvPicPr>
          <p:cNvPr id="880" name="Google Shape;880;g24391bc08a0_0_53"/>
          <p:cNvPicPr preferRelativeResize="0"/>
          <p:nvPr/>
        </p:nvPicPr>
        <p:blipFill>
          <a:blip r:embed="rId4">
            <a:alphaModFix/>
          </a:blip>
          <a:stretch>
            <a:fillRect/>
          </a:stretch>
        </p:blipFill>
        <p:spPr>
          <a:xfrm>
            <a:off x="6173600" y="1554650"/>
            <a:ext cx="4910980" cy="43755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tlas">
  <a:themeElements>
    <a:clrScheme name="Atlas">
      <a:dk1>
        <a:srgbClr val="000000"/>
      </a:dk1>
      <a:lt1>
        <a:srgbClr val="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oodle Infographics by Slidesgo">
  <a:themeElements>
    <a:clrScheme name="Simple Light">
      <a:dk1>
        <a:srgbClr val="000000"/>
      </a:dk1>
      <a:lt1>
        <a:srgbClr val="FFFFFF"/>
      </a:lt1>
      <a:dk2>
        <a:srgbClr val="595959"/>
      </a:dk2>
      <a:lt2>
        <a:srgbClr val="EEEEEE"/>
      </a:lt2>
      <a:accent1>
        <a:srgbClr val="B2E3DE"/>
      </a:accent1>
      <a:accent2>
        <a:srgbClr val="7CD1BB"/>
      </a:accent2>
      <a:accent3>
        <a:srgbClr val="53C4D2"/>
      </a:accent3>
      <a:accent4>
        <a:srgbClr val="29B7E8"/>
      </a:accent4>
      <a:accent5>
        <a:srgbClr val="00AAFF"/>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Atlas">
  <a:themeElements>
    <a:clrScheme name="Atlas">
      <a:dk1>
        <a:srgbClr val="000000"/>
      </a:dk1>
      <a:lt1>
        <a:srgbClr val="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reativit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2023-04-01T05:44:11Z</dcterms:created>
  <dc:creator>Sowmya Kuruba</dc:creator>
</cp:coreProperties>
</file>